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99" r:id="rId4"/>
    <p:sldMasterId id="2147483772" r:id="rId5"/>
  </p:sldMasterIdLst>
  <p:notesMasterIdLst>
    <p:notesMasterId r:id="rId22"/>
  </p:notesMasterIdLst>
  <p:handoutMasterIdLst>
    <p:handoutMasterId r:id="rId23"/>
  </p:handoutMasterIdLst>
  <p:sldIdLst>
    <p:sldId id="257" r:id="rId6"/>
    <p:sldId id="267" r:id="rId7"/>
    <p:sldId id="309" r:id="rId8"/>
    <p:sldId id="320" r:id="rId9"/>
    <p:sldId id="310" r:id="rId10"/>
    <p:sldId id="317" r:id="rId11"/>
    <p:sldId id="318" r:id="rId12"/>
    <p:sldId id="314" r:id="rId13"/>
    <p:sldId id="321" r:id="rId14"/>
    <p:sldId id="311" r:id="rId15"/>
    <p:sldId id="312" r:id="rId16"/>
    <p:sldId id="313" r:id="rId17"/>
    <p:sldId id="291" r:id="rId18"/>
    <p:sldId id="324" r:id="rId19"/>
    <p:sldId id="274" r:id="rId20"/>
    <p:sldId id="325" r:id="rId21"/>
  </p:sldIdLst>
  <p:sldSz cx="9144000" cy="5715000" type="screen16x10"/>
  <p:notesSz cx="6870700" cy="10007600"/>
  <p:embeddedFontLst>
    <p:embeddedFont>
      <p:font typeface="EE Nobblee Light" panose="02000503000000020004" charset="0"/>
      <p:regular r:id="rId24"/>
    </p:embeddedFont>
    <p:embeddedFont>
      <p:font typeface="EE Nobblee Regular" panose="02000503000000020004" charset="0"/>
      <p:regular r:id="rId25"/>
    </p:embeddedFont>
    <p:embeddedFont>
      <p:font typeface="Rubrik Light" panose="02000503000000020004" charset="0"/>
      <p:regular r:id="rId26"/>
    </p:embeddedFont>
    <p:embeddedFont>
      <p:font typeface="Rubrik Regular" panose="02000503000000020004" charset="0"/>
      <p:regular r:id="rId27"/>
      <p:bold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
          <p15:clr>
            <a:srgbClr val="A4A3A4"/>
          </p15:clr>
        </p15:guide>
        <p15:guide id="2" orient="horz" pos="273">
          <p15:clr>
            <a:srgbClr val="A4A3A4"/>
          </p15:clr>
        </p15:guide>
        <p15:guide id="3" orient="horz" pos="703">
          <p15:clr>
            <a:srgbClr val="A4A3A4"/>
          </p15:clr>
        </p15:guide>
        <p15:guide id="4" orient="horz" pos="784">
          <p15:clr>
            <a:srgbClr val="A4A3A4"/>
          </p15:clr>
        </p15:guide>
        <p15:guide id="5" orient="horz" pos="1138">
          <p15:clr>
            <a:srgbClr val="A4A3A4"/>
          </p15:clr>
        </p15:guide>
        <p15:guide id="6" orient="horz" pos="1224">
          <p15:clr>
            <a:srgbClr val="A4A3A4"/>
          </p15:clr>
        </p15:guide>
        <p15:guide id="7" orient="horz" pos="1573">
          <p15:clr>
            <a:srgbClr val="A4A3A4"/>
          </p15:clr>
        </p15:guide>
        <p15:guide id="8" orient="horz" pos="1660">
          <p15:clr>
            <a:srgbClr val="A4A3A4"/>
          </p15:clr>
        </p15:guide>
        <p15:guide id="9" orient="horz" pos="2016">
          <p15:clr>
            <a:srgbClr val="A4A3A4"/>
          </p15:clr>
        </p15:guide>
        <p15:guide id="10" orient="horz" pos="2100">
          <p15:clr>
            <a:srgbClr val="A4A3A4"/>
          </p15:clr>
        </p15:guide>
        <p15:guide id="11" orient="horz" pos="2452">
          <p15:clr>
            <a:srgbClr val="A4A3A4"/>
          </p15:clr>
        </p15:guide>
        <p15:guide id="12" orient="horz" pos="2537">
          <p15:clr>
            <a:srgbClr val="A4A3A4"/>
          </p15:clr>
        </p15:guide>
        <p15:guide id="13" orient="horz" pos="2892">
          <p15:clr>
            <a:srgbClr val="A4A3A4"/>
          </p15:clr>
        </p15:guide>
        <p15:guide id="14" orient="horz" pos="2975">
          <p15:clr>
            <a:srgbClr val="A4A3A4"/>
          </p15:clr>
        </p15:guide>
        <p15:guide id="15" orient="horz" pos="3329">
          <p15:clr>
            <a:srgbClr val="A4A3A4"/>
          </p15:clr>
        </p15:guide>
        <p15:guide id="16" orient="horz" pos="3439">
          <p15:clr>
            <a:srgbClr val="A4A3A4"/>
          </p15:clr>
        </p15:guide>
        <p15:guide id="17" orient="horz" pos="3489">
          <p15:clr>
            <a:srgbClr val="A4A3A4"/>
          </p15:clr>
        </p15:guide>
        <p15:guide id="18" pos="2831">
          <p15:clr>
            <a:srgbClr val="A4A3A4"/>
          </p15:clr>
        </p15:guide>
        <p15:guide id="19" pos="172">
          <p15:clr>
            <a:srgbClr val="A4A3A4"/>
          </p15:clr>
        </p15:guide>
        <p15:guide id="20" pos="989">
          <p15:clr>
            <a:srgbClr val="A4A3A4"/>
          </p15:clr>
        </p15:guide>
        <p15:guide id="21" pos="1092">
          <p15:clr>
            <a:srgbClr val="A4A3A4"/>
          </p15:clr>
        </p15:guide>
        <p15:guide id="23" pos="2010">
          <p15:clr>
            <a:srgbClr val="A4A3A4"/>
          </p15:clr>
        </p15:guide>
        <p15:guide id="24" pos="2933">
          <p15:clr>
            <a:srgbClr val="A4A3A4"/>
          </p15:clr>
        </p15:guide>
        <p15:guide id="25" pos="3742">
          <p15:clr>
            <a:srgbClr val="A4A3A4"/>
          </p15:clr>
        </p15:guide>
        <p15:guide id="26" pos="3850">
          <p15:clr>
            <a:srgbClr val="A4A3A4"/>
          </p15:clr>
        </p15:guide>
        <p15:guide id="27" pos="4671">
          <p15:clr>
            <a:srgbClr val="A4A3A4"/>
          </p15:clr>
        </p15:guide>
        <p15:guide id="28" pos="4771">
          <p15:clr>
            <a:srgbClr val="A4A3A4"/>
          </p15:clr>
        </p15:guide>
        <p15:guide id="29" pos="5594">
          <p15:clr>
            <a:srgbClr val="A4A3A4"/>
          </p15:clr>
        </p15:guide>
        <p15:guide id="30" pos="1927">
          <p15:clr>
            <a:srgbClr val="A4A3A4"/>
          </p15:clr>
        </p15:guide>
        <p15:guide id="31" orient="horz" pos="191">
          <p15:clr>
            <a:srgbClr val="A4A3A4"/>
          </p15:clr>
        </p15:guide>
      </p15:sldGuideLst>
    </p:ext>
    <p:ext uri="{2D200454-40CA-4A62-9FC3-DE9A4176ACB9}">
      <p15:notesGuideLst xmlns:p15="http://schemas.microsoft.com/office/powerpoint/2012/main">
        <p15:guide id="1" orient="horz" pos="3152" userDrawn="1">
          <p15:clr>
            <a:srgbClr val="A4A3A4"/>
          </p15:clr>
        </p15:guide>
        <p15:guide id="2"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E88"/>
    <a:srgbClr val="EEECE1"/>
    <a:srgbClr val="F4BF07"/>
    <a:srgbClr val="F9C509"/>
    <a:srgbClr val="009591"/>
    <a:srgbClr val="00A0A0"/>
    <a:srgbClr val="00A5A5"/>
    <a:srgbClr val="76808A"/>
    <a:srgbClr val="57C5C0"/>
    <a:srgbClr val="6D7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5980" autoAdjust="0"/>
  </p:normalViewPr>
  <p:slideViewPr>
    <p:cSldViewPr>
      <p:cViewPr varScale="1">
        <p:scale>
          <a:sx n="90" d="100"/>
          <a:sy n="90" d="100"/>
        </p:scale>
        <p:origin x="1032" y="78"/>
      </p:cViewPr>
      <p:guideLst>
        <p:guide orient="horz" pos="189"/>
        <p:guide orient="horz" pos="273"/>
        <p:guide orient="horz" pos="703"/>
        <p:guide orient="horz" pos="784"/>
        <p:guide orient="horz" pos="1138"/>
        <p:guide orient="horz" pos="1224"/>
        <p:guide orient="horz" pos="1573"/>
        <p:guide orient="horz" pos="1660"/>
        <p:guide orient="horz" pos="2016"/>
        <p:guide orient="horz" pos="2100"/>
        <p:guide orient="horz" pos="2452"/>
        <p:guide orient="horz" pos="2537"/>
        <p:guide orient="horz" pos="2892"/>
        <p:guide orient="horz" pos="2975"/>
        <p:guide orient="horz" pos="3329"/>
        <p:guide orient="horz" pos="3439"/>
        <p:guide orient="horz" pos="3489"/>
        <p:guide pos="2831"/>
        <p:guide pos="172"/>
        <p:guide pos="989"/>
        <p:guide pos="1092"/>
        <p:guide pos="2010"/>
        <p:guide pos="2933"/>
        <p:guide pos="3742"/>
        <p:guide pos="3850"/>
        <p:guide pos="4671"/>
        <p:guide pos="4771"/>
        <p:guide pos="5594"/>
        <p:guide pos="1927"/>
        <p:guide orient="horz" pos="191"/>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3" d="100"/>
          <a:sy n="93" d="100"/>
        </p:scale>
        <p:origin x="-3672" y="-114"/>
      </p:cViewPr>
      <p:guideLst>
        <p:guide orient="horz" pos="3152"/>
        <p:guide pos="216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7303" cy="500380"/>
          </a:xfrm>
          <a:prstGeom prst="rect">
            <a:avLst/>
          </a:prstGeom>
        </p:spPr>
        <p:txBody>
          <a:bodyPr vert="horz" lIns="96442" tIns="48221" rIns="96442" bIns="4822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891807" y="0"/>
            <a:ext cx="2977303" cy="500380"/>
          </a:xfrm>
          <a:prstGeom prst="rect">
            <a:avLst/>
          </a:prstGeom>
        </p:spPr>
        <p:txBody>
          <a:bodyPr vert="horz" lIns="96442" tIns="48221" rIns="96442" bIns="48221" rtlCol="0"/>
          <a:lstStyle>
            <a:lvl1pPr algn="r">
              <a:defRPr sz="1300"/>
            </a:lvl1pPr>
          </a:lstStyle>
          <a:p>
            <a:fld id="{C0C82BB2-6A20-4E48-AF29-1A6926812485}" type="datetimeFigureOut">
              <a:rPr lang="en-GB" smtClean="0">
                <a:latin typeface="Arial" pitchFamily="34" charset="0"/>
              </a:rPr>
              <a:pPr/>
              <a:t>21/04/2021</a:t>
            </a:fld>
            <a:endParaRPr lang="en-GB" dirty="0">
              <a:latin typeface="Arial" pitchFamily="34" charset="0"/>
            </a:endParaRPr>
          </a:p>
        </p:txBody>
      </p:sp>
      <p:sp>
        <p:nvSpPr>
          <p:cNvPr id="4" name="Footer Placeholder 3"/>
          <p:cNvSpPr>
            <a:spLocks noGrp="1"/>
          </p:cNvSpPr>
          <p:nvPr>
            <p:ph type="ftr" sz="quarter" idx="2"/>
          </p:nvPr>
        </p:nvSpPr>
        <p:spPr>
          <a:xfrm>
            <a:off x="0" y="9505483"/>
            <a:ext cx="2977303" cy="500380"/>
          </a:xfrm>
          <a:prstGeom prst="rect">
            <a:avLst/>
          </a:prstGeom>
        </p:spPr>
        <p:txBody>
          <a:bodyPr vert="horz" lIns="96442" tIns="48221" rIns="96442" bIns="4822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91807" y="9505483"/>
            <a:ext cx="2977303" cy="500380"/>
          </a:xfrm>
          <a:prstGeom prst="rect">
            <a:avLst/>
          </a:prstGeom>
        </p:spPr>
        <p:txBody>
          <a:bodyPr vert="horz" lIns="96442" tIns="48221" rIns="96442" bIns="48221" rtlCol="0" anchor="b"/>
          <a:lstStyle>
            <a:lvl1pPr algn="r">
              <a:defRPr sz="1300"/>
            </a:lvl1pPr>
          </a:lstStyle>
          <a:p>
            <a:fld id="{4DB2705C-9877-4870-A087-DA0FDF7FC17D}"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2780975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7303" cy="500380"/>
          </a:xfrm>
          <a:prstGeom prst="rect">
            <a:avLst/>
          </a:prstGeom>
        </p:spPr>
        <p:txBody>
          <a:bodyPr vert="horz" lIns="96442" tIns="48221" rIns="96442" bIns="4822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891807" y="0"/>
            <a:ext cx="2977303" cy="500380"/>
          </a:xfrm>
          <a:prstGeom prst="rect">
            <a:avLst/>
          </a:prstGeom>
        </p:spPr>
        <p:txBody>
          <a:bodyPr vert="horz" lIns="96442" tIns="48221" rIns="96442" bIns="48221" rtlCol="0"/>
          <a:lstStyle>
            <a:lvl1pPr algn="r">
              <a:defRPr sz="1300">
                <a:latin typeface="Arial" pitchFamily="34" charset="0"/>
              </a:defRPr>
            </a:lvl1pPr>
          </a:lstStyle>
          <a:p>
            <a:fld id="{6B70431D-FAD9-4EFC-8F9B-9D0FEA717C94}" type="datetimeFigureOut">
              <a:rPr lang="en-GB" smtClean="0"/>
              <a:pPr/>
              <a:t>21/04/2021</a:t>
            </a:fld>
            <a:endParaRPr lang="en-GB" dirty="0"/>
          </a:p>
        </p:txBody>
      </p:sp>
      <p:sp>
        <p:nvSpPr>
          <p:cNvPr id="4" name="Slide Image Placeholder 3"/>
          <p:cNvSpPr>
            <a:spLocks noGrp="1" noRot="1" noChangeAspect="1"/>
          </p:cNvSpPr>
          <p:nvPr>
            <p:ph type="sldImg" idx="2"/>
          </p:nvPr>
        </p:nvSpPr>
        <p:spPr>
          <a:xfrm>
            <a:off x="433388" y="750888"/>
            <a:ext cx="6003925" cy="3752850"/>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070" y="4753610"/>
            <a:ext cx="5496560" cy="4503420"/>
          </a:xfrm>
          <a:prstGeom prst="rect">
            <a:avLst/>
          </a:prstGeom>
        </p:spPr>
        <p:txBody>
          <a:bodyPr vert="horz" lIns="96442" tIns="48221" rIns="96442" bIns="4822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05483"/>
            <a:ext cx="2977303" cy="500380"/>
          </a:xfrm>
          <a:prstGeom prst="rect">
            <a:avLst/>
          </a:prstGeom>
        </p:spPr>
        <p:txBody>
          <a:bodyPr vert="horz" lIns="96442" tIns="48221" rIns="96442" bIns="4822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891807" y="9505483"/>
            <a:ext cx="2977303" cy="500380"/>
          </a:xfrm>
          <a:prstGeom prst="rect">
            <a:avLst/>
          </a:prstGeom>
        </p:spPr>
        <p:txBody>
          <a:bodyPr vert="horz" lIns="96442" tIns="48221" rIns="96442" bIns="48221" rtlCol="0" anchor="b"/>
          <a:lstStyle>
            <a:lvl1pPr algn="r">
              <a:defRPr sz="1300">
                <a:latin typeface="Arial" pitchFamily="34" charset="0"/>
              </a:defRPr>
            </a:lvl1pPr>
          </a:lstStyle>
          <a:p>
            <a:fld id="{45286381-648C-477B-A2A2-20D411373A84}" type="slidenum">
              <a:rPr lang="en-GB" smtClean="0"/>
              <a:pPr/>
              <a:t>‹#›</a:t>
            </a:fld>
            <a:endParaRPr lang="en-GB" dirty="0"/>
          </a:p>
        </p:txBody>
      </p:sp>
    </p:spTree>
    <p:extLst>
      <p:ext uri="{BB962C8B-B14F-4D97-AF65-F5344CB8AC3E}">
        <p14:creationId xmlns:p14="http://schemas.microsoft.com/office/powerpoint/2010/main" val="163545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286381-648C-477B-A2A2-20D411373A84}" type="slidenum">
              <a:rPr lang="en-GB" smtClean="0"/>
              <a:pPr/>
              <a:t>1</a:t>
            </a:fld>
            <a:endParaRPr lang="en-GB" dirty="0"/>
          </a:p>
        </p:txBody>
      </p:sp>
    </p:spTree>
    <p:extLst>
      <p:ext uri="{BB962C8B-B14F-4D97-AF65-F5344CB8AC3E}">
        <p14:creationId xmlns:p14="http://schemas.microsoft.com/office/powerpoint/2010/main" val="427120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15</a:t>
            </a:fld>
            <a:endParaRPr lang="en-GB" dirty="0"/>
          </a:p>
        </p:txBody>
      </p:sp>
    </p:spTree>
    <p:extLst>
      <p:ext uri="{BB962C8B-B14F-4D97-AF65-F5344CB8AC3E}">
        <p14:creationId xmlns:p14="http://schemas.microsoft.com/office/powerpoint/2010/main" val="357396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2</a:t>
            </a:fld>
            <a:endParaRPr lang="en-GB" dirty="0"/>
          </a:p>
        </p:txBody>
      </p:sp>
    </p:spTree>
    <p:extLst>
      <p:ext uri="{BB962C8B-B14F-4D97-AF65-F5344CB8AC3E}">
        <p14:creationId xmlns:p14="http://schemas.microsoft.com/office/powerpoint/2010/main" val="220278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3</a:t>
            </a:fld>
            <a:endParaRPr lang="en-GB" dirty="0"/>
          </a:p>
        </p:txBody>
      </p:sp>
    </p:spTree>
    <p:extLst>
      <p:ext uri="{BB962C8B-B14F-4D97-AF65-F5344CB8AC3E}">
        <p14:creationId xmlns:p14="http://schemas.microsoft.com/office/powerpoint/2010/main" val="234796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5</a:t>
            </a:fld>
            <a:endParaRPr lang="en-GB" dirty="0"/>
          </a:p>
        </p:txBody>
      </p:sp>
    </p:spTree>
    <p:extLst>
      <p:ext uri="{BB962C8B-B14F-4D97-AF65-F5344CB8AC3E}">
        <p14:creationId xmlns:p14="http://schemas.microsoft.com/office/powerpoint/2010/main" val="292809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88013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8</a:t>
            </a:fld>
            <a:endParaRPr lang="en-GB" dirty="0"/>
          </a:p>
        </p:txBody>
      </p:sp>
    </p:spTree>
    <p:extLst>
      <p:ext uri="{BB962C8B-B14F-4D97-AF65-F5344CB8AC3E}">
        <p14:creationId xmlns:p14="http://schemas.microsoft.com/office/powerpoint/2010/main" val="149473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10</a:t>
            </a:fld>
            <a:endParaRPr lang="en-GB" dirty="0"/>
          </a:p>
        </p:txBody>
      </p:sp>
    </p:spTree>
    <p:extLst>
      <p:ext uri="{BB962C8B-B14F-4D97-AF65-F5344CB8AC3E}">
        <p14:creationId xmlns:p14="http://schemas.microsoft.com/office/powerpoint/2010/main" val="411970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11</a:t>
            </a:fld>
            <a:endParaRPr lang="en-GB" dirty="0"/>
          </a:p>
        </p:txBody>
      </p:sp>
    </p:spTree>
    <p:extLst>
      <p:ext uri="{BB962C8B-B14F-4D97-AF65-F5344CB8AC3E}">
        <p14:creationId xmlns:p14="http://schemas.microsoft.com/office/powerpoint/2010/main" val="77630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86381-648C-477B-A2A2-20D411373A84}" type="slidenum">
              <a:rPr lang="en-GB" smtClean="0"/>
              <a:pPr/>
              <a:t>12</a:t>
            </a:fld>
            <a:endParaRPr lang="en-GB" dirty="0"/>
          </a:p>
        </p:txBody>
      </p:sp>
    </p:spTree>
    <p:extLst>
      <p:ext uri="{BB962C8B-B14F-4D97-AF65-F5344CB8AC3E}">
        <p14:creationId xmlns:p14="http://schemas.microsoft.com/office/powerpoint/2010/main" val="429335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293370" y="0"/>
            <a:ext cx="9468524" cy="6211073"/>
            <a:chOff x="-293370" y="0"/>
            <a:chExt cx="9468524" cy="6211073"/>
          </a:xfrm>
        </p:grpSpPr>
        <p:grpSp>
          <p:nvGrpSpPr>
            <p:cNvPr id="1240" name="Group 625"/>
            <p:cNvGrpSpPr/>
            <p:nvPr userDrawn="1"/>
          </p:nvGrpSpPr>
          <p:grpSpPr>
            <a:xfrm>
              <a:off x="-293370" y="0"/>
              <a:ext cx="9437370" cy="6211073"/>
              <a:chOff x="-293370" y="0"/>
              <a:chExt cx="9437370" cy="6211073"/>
            </a:xfrm>
          </p:grpSpPr>
          <p:sp>
            <p:nvSpPr>
              <p:cNvPr id="1241" name="Rectangle 1240"/>
              <p:cNvSpPr/>
              <p:nvPr userDrawn="1"/>
            </p:nvSpPr>
            <p:spPr>
              <a:xfrm>
                <a:off x="-3388" y="0"/>
                <a:ext cx="9147388" cy="5715000"/>
              </a:xfrm>
              <a:prstGeom prst="rect">
                <a:avLst/>
              </a:prstGeom>
              <a:gradFill flip="none" rotWithShape="1">
                <a:gsLst>
                  <a:gs pos="0">
                    <a:srgbClr val="00A0A0"/>
                  </a:gs>
                  <a:gs pos="47000">
                    <a:srgbClr val="01A19F"/>
                  </a:gs>
                  <a:gs pos="86000">
                    <a:srgbClr val="48BFC8"/>
                  </a:gs>
                  <a:gs pos="100000">
                    <a:srgbClr val="48BFC8"/>
                  </a:gs>
                  <a:gs pos="81000">
                    <a:srgbClr val="009591"/>
                  </a:gs>
                </a:gsLst>
                <a:lin ang="5400000" scaled="1"/>
                <a:tileRect/>
              </a:gradFill>
            </p:spPr>
            <p:txBody>
              <a:bodyPr wrap="square" lIns="0" tIns="0" rIns="0" bIns="0" rtlCol="0" anchor="ctr">
                <a:noAutofit/>
              </a:bodyPr>
              <a:lstStyle/>
              <a:p>
                <a:pPr algn="ctr"/>
                <a:endParaRPr lang="en-GB" dirty="0"/>
              </a:p>
            </p:txBody>
          </p:sp>
          <p:sp>
            <p:nvSpPr>
              <p:cNvPr id="1242" name="Freeform 1241"/>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00AAA9">
                  <a:alpha val="71000"/>
                </a:srgbClr>
              </a:solidFill>
              <a:effectLst>
                <a:softEdge rad="317500"/>
              </a:effectLst>
            </p:spPr>
            <p:txBody>
              <a:bodyPr wrap="square" lIns="0" tIns="0" rIns="0" bIns="0" rtlCol="0" anchor="ctr">
                <a:noAutofit/>
              </a:bodyPr>
              <a:lstStyle/>
              <a:p>
                <a:pPr algn="ctr"/>
                <a:endParaRPr lang="en-GB" dirty="0"/>
              </a:p>
            </p:txBody>
          </p:sp>
          <p:sp>
            <p:nvSpPr>
              <p:cNvPr id="1243"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009C98">
                  <a:alpha val="53000"/>
                </a:srgbClr>
              </a:solidFill>
              <a:effectLst>
                <a:softEdge rad="317500"/>
              </a:effectLst>
            </p:spPr>
            <p:txBody>
              <a:bodyPr wrap="none" lIns="0" tIns="0" rIns="0" bIns="0" rtlCol="0" anchor="ctr">
                <a:noAutofit/>
              </a:bodyPr>
              <a:lstStyle/>
              <a:p>
                <a:pPr algn="ctr"/>
                <a:endParaRPr lang="en-GB" dirty="0"/>
              </a:p>
            </p:txBody>
          </p:sp>
        </p:grpSp>
        <p:grpSp>
          <p:nvGrpSpPr>
            <p:cNvPr id="1244" name="Group 1243"/>
            <p:cNvGrpSpPr/>
            <p:nvPr userDrawn="1"/>
          </p:nvGrpSpPr>
          <p:grpSpPr>
            <a:xfrm>
              <a:off x="-22042" y="158535"/>
              <a:ext cx="9197196" cy="5147237"/>
              <a:chOff x="-22042" y="158535"/>
              <a:chExt cx="9197196" cy="5147237"/>
            </a:xfrm>
            <a:solidFill>
              <a:srgbClr val="78CAC7"/>
            </a:solidFill>
          </p:grpSpPr>
          <p:grpSp>
            <p:nvGrpSpPr>
              <p:cNvPr id="1245" name="Group 1244"/>
              <p:cNvGrpSpPr/>
              <p:nvPr userDrawn="1"/>
            </p:nvGrpSpPr>
            <p:grpSpPr>
              <a:xfrm>
                <a:off x="22406" y="158535"/>
                <a:ext cx="9089676" cy="18000"/>
                <a:chOff x="22406" y="158535"/>
                <a:chExt cx="9089676" cy="18000"/>
              </a:xfrm>
              <a:grpFill/>
            </p:grpSpPr>
            <p:sp>
              <p:nvSpPr>
                <p:cNvPr id="1521" name="Oval 1520"/>
                <p:cNvSpPr/>
                <p:nvPr/>
              </p:nvSpPr>
              <p:spPr>
                <a:xfrm>
                  <a:off x="22406" y="158535"/>
                  <a:ext cx="16364" cy="18000"/>
                </a:xfrm>
                <a:prstGeom prst="ellipse">
                  <a:avLst/>
                </a:prstGeom>
                <a:grpFill/>
              </p:spPr>
              <p:txBody>
                <a:bodyPr wrap="none" lIns="0" tIns="0" rIns="0" bIns="0" rtlCol="0" anchor="ctr">
                  <a:noAutofit/>
                </a:bodyPr>
                <a:lstStyle/>
                <a:p>
                  <a:pPr algn="ctr"/>
                  <a:endParaRPr lang="en-GB" dirty="0"/>
                </a:p>
              </p:txBody>
            </p:sp>
            <p:sp>
              <p:nvSpPr>
                <p:cNvPr id="1522" name="Oval 1521"/>
                <p:cNvSpPr/>
                <p:nvPr/>
              </p:nvSpPr>
              <p:spPr>
                <a:xfrm>
                  <a:off x="451031" y="158535"/>
                  <a:ext cx="16364" cy="18000"/>
                </a:xfrm>
                <a:prstGeom prst="ellipse">
                  <a:avLst/>
                </a:prstGeom>
                <a:grpFill/>
              </p:spPr>
              <p:txBody>
                <a:bodyPr wrap="none" lIns="0" tIns="0" rIns="0" bIns="0" rtlCol="0" anchor="ctr">
                  <a:noAutofit/>
                </a:bodyPr>
                <a:lstStyle/>
                <a:p>
                  <a:pPr algn="ctr"/>
                  <a:endParaRPr lang="en-GB" dirty="0"/>
                </a:p>
              </p:txBody>
            </p:sp>
            <p:sp>
              <p:nvSpPr>
                <p:cNvPr id="1523" name="Oval 1522"/>
                <p:cNvSpPr/>
                <p:nvPr/>
              </p:nvSpPr>
              <p:spPr>
                <a:xfrm>
                  <a:off x="886800" y="158535"/>
                  <a:ext cx="16364" cy="18000"/>
                </a:xfrm>
                <a:prstGeom prst="ellipse">
                  <a:avLst/>
                </a:prstGeom>
                <a:grpFill/>
              </p:spPr>
              <p:txBody>
                <a:bodyPr wrap="none" lIns="0" tIns="0" rIns="0" bIns="0" rtlCol="0" anchor="ctr">
                  <a:noAutofit/>
                </a:bodyPr>
                <a:lstStyle/>
                <a:p>
                  <a:pPr algn="ctr"/>
                  <a:endParaRPr lang="en-GB" dirty="0"/>
                </a:p>
              </p:txBody>
            </p:sp>
            <p:sp>
              <p:nvSpPr>
                <p:cNvPr id="1524" name="Oval 1523"/>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p>
              </p:txBody>
            </p:sp>
            <p:sp>
              <p:nvSpPr>
                <p:cNvPr id="1525" name="Oval 1524"/>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p>
              </p:txBody>
            </p:sp>
            <p:sp>
              <p:nvSpPr>
                <p:cNvPr id="1526" name="Oval 1525"/>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p>
              </p:txBody>
            </p:sp>
            <p:sp>
              <p:nvSpPr>
                <p:cNvPr id="1527" name="Oval 1526"/>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p>
              </p:txBody>
            </p:sp>
            <p:sp>
              <p:nvSpPr>
                <p:cNvPr id="1528" name="Oval 1527"/>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p>
              </p:txBody>
            </p:sp>
            <p:sp>
              <p:nvSpPr>
                <p:cNvPr id="1529" name="Oval 1528"/>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p>
              </p:txBody>
            </p:sp>
            <p:sp>
              <p:nvSpPr>
                <p:cNvPr id="1530" name="Oval 1529"/>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p>
              </p:txBody>
            </p:sp>
            <p:sp>
              <p:nvSpPr>
                <p:cNvPr id="1531" name="Oval 1530"/>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p>
              </p:txBody>
            </p:sp>
            <p:sp>
              <p:nvSpPr>
                <p:cNvPr id="1532" name="Oval 1531"/>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p>
              </p:txBody>
            </p:sp>
            <p:sp>
              <p:nvSpPr>
                <p:cNvPr id="1533" name="Oval 1532"/>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p>
              </p:txBody>
            </p:sp>
            <p:sp>
              <p:nvSpPr>
                <p:cNvPr id="1534" name="Oval 1533"/>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p>
              </p:txBody>
            </p:sp>
            <p:sp>
              <p:nvSpPr>
                <p:cNvPr id="1535" name="Oval 1534"/>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p>
              </p:txBody>
            </p:sp>
            <p:sp>
              <p:nvSpPr>
                <p:cNvPr id="1536" name="Oval 1535"/>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p>
              </p:txBody>
            </p:sp>
            <p:sp>
              <p:nvSpPr>
                <p:cNvPr id="1537" name="Oval 1536"/>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p>
              </p:txBody>
            </p:sp>
            <p:sp>
              <p:nvSpPr>
                <p:cNvPr id="1538" name="Oval 1537"/>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p>
              </p:txBody>
            </p:sp>
            <p:sp>
              <p:nvSpPr>
                <p:cNvPr id="1539" name="Oval 1538"/>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p>
              </p:txBody>
            </p:sp>
            <p:sp>
              <p:nvSpPr>
                <p:cNvPr id="1540" name="Oval 1539"/>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p>
              </p:txBody>
            </p:sp>
            <p:sp>
              <p:nvSpPr>
                <p:cNvPr id="1541" name="Oval 1540"/>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p>
              </p:txBody>
            </p:sp>
            <p:sp>
              <p:nvSpPr>
                <p:cNvPr id="1542" name="Oval 1541"/>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p>
              </p:txBody>
            </p:sp>
          </p:grpSp>
          <p:grpSp>
            <p:nvGrpSpPr>
              <p:cNvPr id="1246" name="Group 1245"/>
              <p:cNvGrpSpPr/>
              <p:nvPr userDrawn="1"/>
            </p:nvGrpSpPr>
            <p:grpSpPr>
              <a:xfrm>
                <a:off x="15263" y="565729"/>
                <a:ext cx="9103962" cy="18000"/>
                <a:chOff x="15263" y="565729"/>
                <a:chExt cx="9103962" cy="18000"/>
              </a:xfrm>
              <a:grpFill/>
            </p:grpSpPr>
            <p:sp>
              <p:nvSpPr>
                <p:cNvPr id="1499" name="Oval 1498"/>
                <p:cNvSpPr/>
                <p:nvPr/>
              </p:nvSpPr>
              <p:spPr>
                <a:xfrm>
                  <a:off x="15263" y="565729"/>
                  <a:ext cx="16364" cy="18000"/>
                </a:xfrm>
                <a:prstGeom prst="ellipse">
                  <a:avLst/>
                </a:prstGeom>
                <a:grpFill/>
              </p:spPr>
              <p:txBody>
                <a:bodyPr wrap="none" lIns="0" tIns="0" rIns="0" bIns="0" rtlCol="0" anchor="ctr">
                  <a:noAutofit/>
                </a:bodyPr>
                <a:lstStyle/>
                <a:p>
                  <a:pPr algn="ctr"/>
                  <a:endParaRPr lang="en-GB" dirty="0"/>
                </a:p>
              </p:txBody>
            </p:sp>
            <p:sp>
              <p:nvSpPr>
                <p:cNvPr id="1500" name="Oval 1499"/>
                <p:cNvSpPr/>
                <p:nvPr/>
              </p:nvSpPr>
              <p:spPr>
                <a:xfrm>
                  <a:off x="451031" y="565729"/>
                  <a:ext cx="16364" cy="18000"/>
                </a:xfrm>
                <a:prstGeom prst="ellipse">
                  <a:avLst/>
                </a:prstGeom>
                <a:grpFill/>
              </p:spPr>
              <p:txBody>
                <a:bodyPr wrap="none" lIns="0" tIns="0" rIns="0" bIns="0" rtlCol="0" anchor="ctr">
                  <a:noAutofit/>
                </a:bodyPr>
                <a:lstStyle/>
                <a:p>
                  <a:pPr algn="ctr"/>
                  <a:endParaRPr lang="en-GB" dirty="0"/>
                </a:p>
              </p:txBody>
            </p:sp>
            <p:sp>
              <p:nvSpPr>
                <p:cNvPr id="1501" name="Oval 1500"/>
                <p:cNvSpPr/>
                <p:nvPr/>
              </p:nvSpPr>
              <p:spPr>
                <a:xfrm>
                  <a:off x="879657" y="565729"/>
                  <a:ext cx="16364" cy="18000"/>
                </a:xfrm>
                <a:prstGeom prst="ellipse">
                  <a:avLst/>
                </a:prstGeom>
                <a:grpFill/>
              </p:spPr>
              <p:txBody>
                <a:bodyPr wrap="none" lIns="0" tIns="0" rIns="0" bIns="0" rtlCol="0" anchor="ctr">
                  <a:noAutofit/>
                </a:bodyPr>
                <a:lstStyle/>
                <a:p>
                  <a:pPr algn="ctr"/>
                  <a:endParaRPr lang="en-GB" dirty="0"/>
                </a:p>
              </p:txBody>
            </p:sp>
            <p:sp>
              <p:nvSpPr>
                <p:cNvPr id="1502" name="Oval 1501"/>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p>
              </p:txBody>
            </p:sp>
            <p:sp>
              <p:nvSpPr>
                <p:cNvPr id="1503" name="Oval 1502"/>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p>
              </p:txBody>
            </p:sp>
            <p:sp>
              <p:nvSpPr>
                <p:cNvPr id="1504" name="Oval 1503"/>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p>
              </p:txBody>
            </p:sp>
            <p:sp>
              <p:nvSpPr>
                <p:cNvPr id="1505" name="Oval 1504"/>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p>
              </p:txBody>
            </p:sp>
            <p:sp>
              <p:nvSpPr>
                <p:cNvPr id="1506" name="Oval 1505"/>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p>
              </p:txBody>
            </p:sp>
            <p:sp>
              <p:nvSpPr>
                <p:cNvPr id="1507" name="Oval 1506"/>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p>
              </p:txBody>
            </p:sp>
            <p:sp>
              <p:nvSpPr>
                <p:cNvPr id="1508" name="Oval 1507"/>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p>
              </p:txBody>
            </p:sp>
            <p:sp>
              <p:nvSpPr>
                <p:cNvPr id="1509" name="Oval 1508"/>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p>
              </p:txBody>
            </p:sp>
            <p:sp>
              <p:nvSpPr>
                <p:cNvPr id="1510" name="Oval 1509"/>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p>
              </p:txBody>
            </p:sp>
            <p:sp>
              <p:nvSpPr>
                <p:cNvPr id="1511" name="Oval 1510"/>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p>
              </p:txBody>
            </p:sp>
            <p:sp>
              <p:nvSpPr>
                <p:cNvPr id="1512" name="Oval 1511"/>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p>
              </p:txBody>
            </p:sp>
            <p:sp>
              <p:nvSpPr>
                <p:cNvPr id="1513" name="Oval 1512"/>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p>
              </p:txBody>
            </p:sp>
            <p:sp>
              <p:nvSpPr>
                <p:cNvPr id="1514" name="Oval 1513"/>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p>
              </p:txBody>
            </p:sp>
            <p:sp>
              <p:nvSpPr>
                <p:cNvPr id="1515" name="Oval 1514"/>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p>
              </p:txBody>
            </p:sp>
            <p:sp>
              <p:nvSpPr>
                <p:cNvPr id="1516" name="Oval 1515"/>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p>
              </p:txBody>
            </p:sp>
            <p:sp>
              <p:nvSpPr>
                <p:cNvPr id="1517" name="Oval 1516"/>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p>
              </p:txBody>
            </p:sp>
            <p:sp>
              <p:nvSpPr>
                <p:cNvPr id="1518" name="Oval 1517"/>
                <p:cNvSpPr/>
                <p:nvPr userDrawn="1"/>
              </p:nvSpPr>
              <p:spPr>
                <a:xfrm>
                  <a:off x="8238352" y="565729"/>
                  <a:ext cx="16364" cy="18000"/>
                </a:xfrm>
                <a:prstGeom prst="ellipse">
                  <a:avLst/>
                </a:prstGeom>
                <a:grpFill/>
              </p:spPr>
              <p:txBody>
                <a:bodyPr wrap="none" lIns="0" tIns="0" rIns="0" bIns="0" rtlCol="0" anchor="ctr">
                  <a:noAutofit/>
                </a:bodyPr>
                <a:lstStyle/>
                <a:p>
                  <a:pPr algn="ctr"/>
                  <a:endParaRPr lang="en-GB" dirty="0"/>
                </a:p>
              </p:txBody>
            </p:sp>
            <p:sp>
              <p:nvSpPr>
                <p:cNvPr id="1520" name="Oval 1519"/>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p>
              </p:txBody>
            </p:sp>
          </p:grpSp>
          <p:grpSp>
            <p:nvGrpSpPr>
              <p:cNvPr id="1247" name="Group 1246"/>
              <p:cNvGrpSpPr/>
              <p:nvPr userDrawn="1"/>
            </p:nvGrpSpPr>
            <p:grpSpPr>
              <a:xfrm>
                <a:off x="8120" y="970541"/>
                <a:ext cx="9120381" cy="18000"/>
                <a:chOff x="8120" y="970541"/>
                <a:chExt cx="9120381" cy="18000"/>
              </a:xfrm>
              <a:grpFill/>
            </p:grpSpPr>
            <p:sp>
              <p:nvSpPr>
                <p:cNvPr id="1477" name="Oval 1476"/>
                <p:cNvSpPr/>
                <p:nvPr/>
              </p:nvSpPr>
              <p:spPr>
                <a:xfrm>
                  <a:off x="8120" y="970541"/>
                  <a:ext cx="16364" cy="18000"/>
                </a:xfrm>
                <a:prstGeom prst="ellipse">
                  <a:avLst/>
                </a:prstGeom>
                <a:grpFill/>
              </p:spPr>
              <p:txBody>
                <a:bodyPr wrap="none" lIns="0" tIns="0" rIns="0" bIns="0" rtlCol="0" anchor="ctr">
                  <a:noAutofit/>
                </a:bodyPr>
                <a:lstStyle/>
                <a:p>
                  <a:pPr algn="ctr"/>
                  <a:endParaRPr lang="en-GB" dirty="0"/>
                </a:p>
              </p:txBody>
            </p:sp>
            <p:sp>
              <p:nvSpPr>
                <p:cNvPr id="1478" name="Oval 1477"/>
                <p:cNvSpPr/>
                <p:nvPr/>
              </p:nvSpPr>
              <p:spPr>
                <a:xfrm>
                  <a:off x="441507" y="970541"/>
                  <a:ext cx="16364" cy="18000"/>
                </a:xfrm>
                <a:prstGeom prst="ellipse">
                  <a:avLst/>
                </a:prstGeom>
                <a:grpFill/>
              </p:spPr>
              <p:txBody>
                <a:bodyPr wrap="none" lIns="0" tIns="0" rIns="0" bIns="0" rtlCol="0" anchor="ctr">
                  <a:noAutofit/>
                </a:bodyPr>
                <a:lstStyle/>
                <a:p>
                  <a:pPr algn="ctr"/>
                  <a:endParaRPr lang="en-GB" dirty="0"/>
                </a:p>
              </p:txBody>
            </p:sp>
            <p:sp>
              <p:nvSpPr>
                <p:cNvPr id="1479" name="Oval 1478"/>
                <p:cNvSpPr/>
                <p:nvPr/>
              </p:nvSpPr>
              <p:spPr>
                <a:xfrm>
                  <a:off x="877276" y="970541"/>
                  <a:ext cx="16364" cy="18000"/>
                </a:xfrm>
                <a:prstGeom prst="ellipse">
                  <a:avLst/>
                </a:prstGeom>
                <a:grpFill/>
              </p:spPr>
              <p:txBody>
                <a:bodyPr wrap="none" lIns="0" tIns="0" rIns="0" bIns="0" rtlCol="0" anchor="ctr">
                  <a:noAutofit/>
                </a:bodyPr>
                <a:lstStyle/>
                <a:p>
                  <a:pPr algn="ctr"/>
                  <a:endParaRPr lang="en-GB" dirty="0"/>
                </a:p>
              </p:txBody>
            </p:sp>
            <p:sp>
              <p:nvSpPr>
                <p:cNvPr id="1480" name="Oval 1479"/>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p>
              </p:txBody>
            </p:sp>
            <p:sp>
              <p:nvSpPr>
                <p:cNvPr id="1481" name="Oval 1480"/>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p>
              </p:txBody>
            </p:sp>
            <p:sp>
              <p:nvSpPr>
                <p:cNvPr id="1482" name="Oval 1481"/>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p>
              </p:txBody>
            </p:sp>
            <p:sp>
              <p:nvSpPr>
                <p:cNvPr id="1483" name="Oval 1482"/>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p>
              </p:txBody>
            </p:sp>
            <p:sp>
              <p:nvSpPr>
                <p:cNvPr id="1484" name="Oval 1483"/>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p>
              </p:txBody>
            </p:sp>
            <p:sp>
              <p:nvSpPr>
                <p:cNvPr id="1485" name="Oval 1484"/>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p>
              </p:txBody>
            </p:sp>
            <p:sp>
              <p:nvSpPr>
                <p:cNvPr id="1486" name="Oval 1485"/>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p>
              </p:txBody>
            </p:sp>
            <p:sp>
              <p:nvSpPr>
                <p:cNvPr id="1487" name="Oval 1486"/>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p>
              </p:txBody>
            </p:sp>
            <p:sp>
              <p:nvSpPr>
                <p:cNvPr id="1488" name="Oval 1487"/>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p>
              </p:txBody>
            </p:sp>
            <p:sp>
              <p:nvSpPr>
                <p:cNvPr id="1489" name="Oval 1488"/>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p>
              </p:txBody>
            </p:sp>
            <p:sp>
              <p:nvSpPr>
                <p:cNvPr id="1490" name="Oval 1489"/>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p>
              </p:txBody>
            </p:sp>
            <p:sp>
              <p:nvSpPr>
                <p:cNvPr id="1491" name="Oval 1490"/>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p>
              </p:txBody>
            </p:sp>
            <p:sp>
              <p:nvSpPr>
                <p:cNvPr id="1492" name="Oval 1491"/>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p>
              </p:txBody>
            </p:sp>
            <p:sp>
              <p:nvSpPr>
                <p:cNvPr id="1493" name="Oval 1492"/>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p>
              </p:txBody>
            </p:sp>
            <p:sp>
              <p:nvSpPr>
                <p:cNvPr id="1494" name="Oval 1493"/>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p>
              </p:txBody>
            </p:sp>
            <p:sp>
              <p:nvSpPr>
                <p:cNvPr id="1495" name="Oval 1494"/>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p>
              </p:txBody>
            </p:sp>
            <p:sp>
              <p:nvSpPr>
                <p:cNvPr id="1496" name="Oval 1495"/>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p>
              </p:txBody>
            </p:sp>
            <p:sp>
              <p:nvSpPr>
                <p:cNvPr id="1498" name="Oval 1497"/>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p>
              </p:txBody>
            </p:sp>
          </p:grpSp>
          <p:grpSp>
            <p:nvGrpSpPr>
              <p:cNvPr id="1248" name="Group 1247"/>
              <p:cNvGrpSpPr/>
              <p:nvPr userDrawn="1"/>
            </p:nvGrpSpPr>
            <p:grpSpPr>
              <a:xfrm>
                <a:off x="3358" y="1375353"/>
                <a:ext cx="9135493" cy="27525"/>
                <a:chOff x="3358" y="1375353"/>
                <a:chExt cx="9135493" cy="27525"/>
              </a:xfrm>
              <a:grpFill/>
            </p:grpSpPr>
            <p:sp>
              <p:nvSpPr>
                <p:cNvPr id="1455" name="Oval 1454"/>
                <p:cNvSpPr/>
                <p:nvPr/>
              </p:nvSpPr>
              <p:spPr>
                <a:xfrm>
                  <a:off x="3358" y="1384878"/>
                  <a:ext cx="16364" cy="18000"/>
                </a:xfrm>
                <a:prstGeom prst="ellipse">
                  <a:avLst/>
                </a:prstGeom>
                <a:grpFill/>
              </p:spPr>
              <p:txBody>
                <a:bodyPr wrap="none" lIns="0" tIns="0" rIns="0" bIns="0" rtlCol="0" anchor="ctr">
                  <a:noAutofit/>
                </a:bodyPr>
                <a:lstStyle/>
                <a:p>
                  <a:pPr algn="ctr"/>
                  <a:endParaRPr lang="en-GB" dirty="0"/>
                </a:p>
              </p:txBody>
            </p:sp>
            <p:sp>
              <p:nvSpPr>
                <p:cNvPr id="1456" name="Oval 1455"/>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p>
              </p:txBody>
            </p:sp>
            <p:sp>
              <p:nvSpPr>
                <p:cNvPr id="1457" name="Oval 1456"/>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p>
              </p:txBody>
            </p:sp>
            <p:sp>
              <p:nvSpPr>
                <p:cNvPr id="1458" name="Oval 1457"/>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p>
              </p:txBody>
            </p:sp>
            <p:sp>
              <p:nvSpPr>
                <p:cNvPr id="1459" name="Oval 1458"/>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p>
              </p:txBody>
            </p:sp>
            <p:sp>
              <p:nvSpPr>
                <p:cNvPr id="1460" name="Oval 1459"/>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p>
              </p:txBody>
            </p:sp>
            <p:sp>
              <p:nvSpPr>
                <p:cNvPr id="1461" name="Oval 1460"/>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p>
              </p:txBody>
            </p:sp>
            <p:sp>
              <p:nvSpPr>
                <p:cNvPr id="1462" name="Oval 1461"/>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p>
              </p:txBody>
            </p:sp>
            <p:sp>
              <p:nvSpPr>
                <p:cNvPr id="1463" name="Oval 1462"/>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p>
              </p:txBody>
            </p:sp>
            <p:sp>
              <p:nvSpPr>
                <p:cNvPr id="1464" name="Oval 1463"/>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p>
              </p:txBody>
            </p:sp>
            <p:sp>
              <p:nvSpPr>
                <p:cNvPr id="1465" name="Oval 1464"/>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p>
              </p:txBody>
            </p:sp>
            <p:sp>
              <p:nvSpPr>
                <p:cNvPr id="1466" name="Oval 1465"/>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p>
              </p:txBody>
            </p:sp>
            <p:sp>
              <p:nvSpPr>
                <p:cNvPr id="1467" name="Oval 1466"/>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p>
              </p:txBody>
            </p:sp>
            <p:sp>
              <p:nvSpPr>
                <p:cNvPr id="1468" name="Oval 1467"/>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p>
              </p:txBody>
            </p:sp>
            <p:sp>
              <p:nvSpPr>
                <p:cNvPr id="1469" name="Oval 1468"/>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p>
              </p:txBody>
            </p:sp>
            <p:sp>
              <p:nvSpPr>
                <p:cNvPr id="1470" name="Oval 1469"/>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p>
              </p:txBody>
            </p:sp>
            <p:sp>
              <p:nvSpPr>
                <p:cNvPr id="1471" name="Oval 1470"/>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p>
              </p:txBody>
            </p:sp>
            <p:sp>
              <p:nvSpPr>
                <p:cNvPr id="1472" name="Oval 1471"/>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p>
              </p:txBody>
            </p:sp>
            <p:sp>
              <p:nvSpPr>
                <p:cNvPr id="1473" name="Oval 1472"/>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p>
              </p:txBody>
            </p:sp>
            <p:sp>
              <p:nvSpPr>
                <p:cNvPr id="1474" name="Oval 1473"/>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p>
              </p:txBody>
            </p:sp>
            <p:sp>
              <p:nvSpPr>
                <p:cNvPr id="1476" name="Oval 1475"/>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p>
              </p:txBody>
            </p:sp>
          </p:grpSp>
          <p:grpSp>
            <p:nvGrpSpPr>
              <p:cNvPr id="1249" name="Group 1248"/>
              <p:cNvGrpSpPr/>
              <p:nvPr userDrawn="1"/>
            </p:nvGrpSpPr>
            <p:grpSpPr>
              <a:xfrm>
                <a:off x="-6167" y="1803978"/>
                <a:ext cx="9155016" cy="21600"/>
                <a:chOff x="-6167" y="1803978"/>
                <a:chExt cx="9155016" cy="21600"/>
              </a:xfrm>
              <a:grpFill/>
            </p:grpSpPr>
            <p:sp>
              <p:nvSpPr>
                <p:cNvPr id="1433" name="Oval 1432"/>
                <p:cNvSpPr/>
                <p:nvPr/>
              </p:nvSpPr>
              <p:spPr>
                <a:xfrm>
                  <a:off x="-6167" y="1803978"/>
                  <a:ext cx="21600" cy="21600"/>
                </a:xfrm>
                <a:prstGeom prst="ellipse">
                  <a:avLst/>
                </a:prstGeom>
                <a:grpFill/>
              </p:spPr>
              <p:txBody>
                <a:bodyPr wrap="none" lIns="0" tIns="0" rIns="0" bIns="0" rtlCol="0" anchor="ctr">
                  <a:noAutofit/>
                </a:bodyPr>
                <a:lstStyle/>
                <a:p>
                  <a:pPr algn="ctr"/>
                  <a:endParaRPr lang="en-GB" dirty="0"/>
                </a:p>
              </p:txBody>
            </p:sp>
            <p:sp>
              <p:nvSpPr>
                <p:cNvPr id="1434" name="Oval 1433"/>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p>
              </p:txBody>
            </p:sp>
            <p:sp>
              <p:nvSpPr>
                <p:cNvPr id="1435" name="Oval 1434"/>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p>
              </p:txBody>
            </p:sp>
            <p:sp>
              <p:nvSpPr>
                <p:cNvPr id="1436" name="Oval 1435"/>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p>
              </p:txBody>
            </p:sp>
            <p:sp>
              <p:nvSpPr>
                <p:cNvPr id="1437" name="Oval 1436"/>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p>
              </p:txBody>
            </p:sp>
            <p:sp>
              <p:nvSpPr>
                <p:cNvPr id="1438" name="Oval 1437"/>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p>
              </p:txBody>
            </p:sp>
            <p:sp>
              <p:nvSpPr>
                <p:cNvPr id="1439" name="Oval 1438"/>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p>
              </p:txBody>
            </p:sp>
            <p:sp>
              <p:nvSpPr>
                <p:cNvPr id="1440" name="Oval 1439"/>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p>
              </p:txBody>
            </p:sp>
            <p:sp>
              <p:nvSpPr>
                <p:cNvPr id="1441" name="Oval 1440"/>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p>
              </p:txBody>
            </p:sp>
            <p:sp>
              <p:nvSpPr>
                <p:cNvPr id="1442" name="Oval 1441"/>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p>
              </p:txBody>
            </p:sp>
            <p:sp>
              <p:nvSpPr>
                <p:cNvPr id="1443" name="Oval 1442"/>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p>
              </p:txBody>
            </p:sp>
            <p:sp>
              <p:nvSpPr>
                <p:cNvPr id="1444" name="Oval 1443"/>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p>
              </p:txBody>
            </p:sp>
            <p:sp>
              <p:nvSpPr>
                <p:cNvPr id="1445" name="Oval 1444"/>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p>
              </p:txBody>
            </p:sp>
            <p:sp>
              <p:nvSpPr>
                <p:cNvPr id="1446" name="Oval 1445"/>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p>
              </p:txBody>
            </p:sp>
            <p:sp>
              <p:nvSpPr>
                <p:cNvPr id="1447" name="Oval 1446"/>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p>
              </p:txBody>
            </p:sp>
            <p:sp>
              <p:nvSpPr>
                <p:cNvPr id="1448" name="Oval 1447"/>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p>
              </p:txBody>
            </p:sp>
            <p:sp>
              <p:nvSpPr>
                <p:cNvPr id="1449" name="Oval 1448"/>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p>
              </p:txBody>
            </p:sp>
            <p:sp>
              <p:nvSpPr>
                <p:cNvPr id="1450" name="Oval 1449"/>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p>
              </p:txBody>
            </p:sp>
            <p:sp>
              <p:nvSpPr>
                <p:cNvPr id="1451" name="Oval 1450"/>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p>
              </p:txBody>
            </p:sp>
            <p:sp>
              <p:nvSpPr>
                <p:cNvPr id="1452" name="Oval 1451"/>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p>
              </p:txBody>
            </p:sp>
            <p:sp>
              <p:nvSpPr>
                <p:cNvPr id="1453" name="Oval 1452"/>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p>
              </p:txBody>
            </p:sp>
            <p:sp>
              <p:nvSpPr>
                <p:cNvPr id="1454" name="Oval 1453"/>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p>
              </p:txBody>
            </p:sp>
          </p:grpSp>
          <p:grpSp>
            <p:nvGrpSpPr>
              <p:cNvPr id="1250" name="Group 1249"/>
              <p:cNvGrpSpPr/>
              <p:nvPr userDrawn="1"/>
            </p:nvGrpSpPr>
            <p:grpSpPr>
              <a:xfrm>
                <a:off x="-12517" y="2215458"/>
                <a:ext cx="9168509" cy="21600"/>
                <a:chOff x="-12517" y="2215458"/>
                <a:chExt cx="9168509" cy="21600"/>
              </a:xfrm>
              <a:grpFill/>
            </p:grpSpPr>
            <p:sp>
              <p:nvSpPr>
                <p:cNvPr id="1411" name="Oval 1410"/>
                <p:cNvSpPr/>
                <p:nvPr/>
              </p:nvSpPr>
              <p:spPr>
                <a:xfrm>
                  <a:off x="-12517" y="2215458"/>
                  <a:ext cx="21600" cy="21600"/>
                </a:xfrm>
                <a:prstGeom prst="ellipse">
                  <a:avLst/>
                </a:prstGeom>
                <a:grpFill/>
              </p:spPr>
              <p:txBody>
                <a:bodyPr wrap="none" lIns="0" tIns="0" rIns="0" bIns="0" rtlCol="0" anchor="ctr">
                  <a:noAutofit/>
                </a:bodyPr>
                <a:lstStyle/>
                <a:p>
                  <a:pPr algn="ctr"/>
                  <a:endParaRPr lang="en-GB" dirty="0"/>
                </a:p>
              </p:txBody>
            </p:sp>
            <p:sp>
              <p:nvSpPr>
                <p:cNvPr id="1412" name="Oval 1411"/>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p>
              </p:txBody>
            </p:sp>
            <p:sp>
              <p:nvSpPr>
                <p:cNvPr id="1413" name="Oval 1412"/>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p>
              </p:txBody>
            </p:sp>
            <p:sp>
              <p:nvSpPr>
                <p:cNvPr id="1414" name="Oval 1413"/>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p>
              </p:txBody>
            </p:sp>
            <p:sp>
              <p:nvSpPr>
                <p:cNvPr id="1415" name="Oval 1414"/>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p>
              </p:txBody>
            </p:sp>
            <p:sp>
              <p:nvSpPr>
                <p:cNvPr id="1416" name="Oval 1415"/>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p>
              </p:txBody>
            </p:sp>
            <p:sp>
              <p:nvSpPr>
                <p:cNvPr id="1417" name="Oval 1416"/>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p>
              </p:txBody>
            </p:sp>
            <p:sp>
              <p:nvSpPr>
                <p:cNvPr id="1418" name="Oval 1417"/>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p>
              </p:txBody>
            </p:sp>
            <p:sp>
              <p:nvSpPr>
                <p:cNvPr id="1419" name="Oval 1418"/>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p>
              </p:txBody>
            </p:sp>
            <p:sp>
              <p:nvSpPr>
                <p:cNvPr id="1420" name="Oval 1419"/>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p>
              </p:txBody>
            </p:sp>
            <p:sp>
              <p:nvSpPr>
                <p:cNvPr id="1421" name="Oval 1420"/>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p>
              </p:txBody>
            </p:sp>
            <p:sp>
              <p:nvSpPr>
                <p:cNvPr id="1422" name="Oval 1421"/>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p>
              </p:txBody>
            </p:sp>
            <p:sp>
              <p:nvSpPr>
                <p:cNvPr id="1423" name="Oval 1422"/>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p>
              </p:txBody>
            </p:sp>
            <p:sp>
              <p:nvSpPr>
                <p:cNvPr id="1424" name="Oval 1423"/>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p>
              </p:txBody>
            </p:sp>
            <p:sp>
              <p:nvSpPr>
                <p:cNvPr id="1425" name="Oval 1424"/>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p>
              </p:txBody>
            </p:sp>
            <p:sp>
              <p:nvSpPr>
                <p:cNvPr id="1426" name="Oval 1425"/>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p>
              </p:txBody>
            </p:sp>
            <p:sp>
              <p:nvSpPr>
                <p:cNvPr id="1427" name="Oval 1426"/>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p>
              </p:txBody>
            </p:sp>
            <p:sp>
              <p:nvSpPr>
                <p:cNvPr id="1428" name="Oval 1427"/>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p>
              </p:txBody>
            </p:sp>
            <p:sp>
              <p:nvSpPr>
                <p:cNvPr id="1429" name="Oval 1428"/>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p>
              </p:txBody>
            </p:sp>
            <p:sp>
              <p:nvSpPr>
                <p:cNvPr id="1430" name="Oval 1429"/>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p>
              </p:txBody>
            </p:sp>
            <p:sp>
              <p:nvSpPr>
                <p:cNvPr id="1431" name="Oval 1430"/>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p>
              </p:txBody>
            </p:sp>
            <p:sp>
              <p:nvSpPr>
                <p:cNvPr id="1432" name="Oval 1431"/>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p>
              </p:txBody>
            </p:sp>
          </p:grpSp>
          <p:grpSp>
            <p:nvGrpSpPr>
              <p:cNvPr id="1251" name="Group 1250"/>
              <p:cNvGrpSpPr/>
              <p:nvPr userDrawn="1"/>
            </p:nvGrpSpPr>
            <p:grpSpPr>
              <a:xfrm>
                <a:off x="-22042" y="2641702"/>
                <a:ext cx="9187615" cy="28800"/>
                <a:chOff x="-22042" y="2641702"/>
                <a:chExt cx="9187615" cy="28800"/>
              </a:xfrm>
              <a:grpFill/>
            </p:grpSpPr>
            <p:sp>
              <p:nvSpPr>
                <p:cNvPr id="1389" name="Oval 1388"/>
                <p:cNvSpPr/>
                <p:nvPr/>
              </p:nvSpPr>
              <p:spPr>
                <a:xfrm>
                  <a:off x="-22042" y="2641702"/>
                  <a:ext cx="28800" cy="28800"/>
                </a:xfrm>
                <a:prstGeom prst="ellipse">
                  <a:avLst/>
                </a:prstGeom>
                <a:grpFill/>
              </p:spPr>
              <p:txBody>
                <a:bodyPr wrap="none" lIns="0" tIns="0" rIns="0" bIns="0" rtlCol="0" anchor="ctr">
                  <a:noAutofit/>
                </a:bodyPr>
                <a:lstStyle/>
                <a:p>
                  <a:pPr algn="ctr"/>
                  <a:endParaRPr lang="en-GB" dirty="0"/>
                </a:p>
              </p:txBody>
            </p:sp>
            <p:sp>
              <p:nvSpPr>
                <p:cNvPr id="1390" name="Oval 1389"/>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p>
              </p:txBody>
            </p:sp>
            <p:sp>
              <p:nvSpPr>
                <p:cNvPr id="1391" name="Oval 1390"/>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p>
              </p:txBody>
            </p:sp>
            <p:sp>
              <p:nvSpPr>
                <p:cNvPr id="1392" name="Oval 1391"/>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p>
              </p:txBody>
            </p:sp>
            <p:sp>
              <p:nvSpPr>
                <p:cNvPr id="1393" name="Oval 1392"/>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p>
              </p:txBody>
            </p:sp>
            <p:sp>
              <p:nvSpPr>
                <p:cNvPr id="1394" name="Oval 1393"/>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p>
              </p:txBody>
            </p:sp>
            <p:sp>
              <p:nvSpPr>
                <p:cNvPr id="1395" name="Oval 1394"/>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p>
              </p:txBody>
            </p:sp>
            <p:sp>
              <p:nvSpPr>
                <p:cNvPr id="1396" name="Oval 1395"/>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p>
              </p:txBody>
            </p:sp>
            <p:sp>
              <p:nvSpPr>
                <p:cNvPr id="1397" name="Oval 1396"/>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p>
              </p:txBody>
            </p:sp>
            <p:sp>
              <p:nvSpPr>
                <p:cNvPr id="1398" name="Oval 1397"/>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p>
              </p:txBody>
            </p:sp>
            <p:sp>
              <p:nvSpPr>
                <p:cNvPr id="1399" name="Oval 1398"/>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p>
              </p:txBody>
            </p:sp>
            <p:sp>
              <p:nvSpPr>
                <p:cNvPr id="1400" name="Oval 1399"/>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p>
              </p:txBody>
            </p:sp>
            <p:sp>
              <p:nvSpPr>
                <p:cNvPr id="1401" name="Oval 1400"/>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p>
              </p:txBody>
            </p:sp>
            <p:sp>
              <p:nvSpPr>
                <p:cNvPr id="1402" name="Oval 1401"/>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p>
              </p:txBody>
            </p:sp>
            <p:sp>
              <p:nvSpPr>
                <p:cNvPr id="1403" name="Oval 1402"/>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p>
              </p:txBody>
            </p:sp>
            <p:sp>
              <p:nvSpPr>
                <p:cNvPr id="1404" name="Oval 1403"/>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p>
              </p:txBody>
            </p:sp>
            <p:sp>
              <p:nvSpPr>
                <p:cNvPr id="1405" name="Oval 1404"/>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p>
              </p:txBody>
            </p:sp>
            <p:sp>
              <p:nvSpPr>
                <p:cNvPr id="1406" name="Oval 1405"/>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p>
              </p:txBody>
            </p:sp>
            <p:sp>
              <p:nvSpPr>
                <p:cNvPr id="1407" name="Oval 1406"/>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p>
              </p:txBody>
            </p:sp>
            <p:sp>
              <p:nvSpPr>
                <p:cNvPr id="1408" name="Oval 1407"/>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p>
              </p:txBody>
            </p:sp>
            <p:sp>
              <p:nvSpPr>
                <p:cNvPr id="1409" name="Oval 1408"/>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p>
              </p:txBody>
            </p:sp>
            <p:sp>
              <p:nvSpPr>
                <p:cNvPr id="1410" name="Oval 1409"/>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p>
              </p:txBody>
            </p:sp>
          </p:grpSp>
          <p:grpSp>
            <p:nvGrpSpPr>
              <p:cNvPr id="1252" name="Group 635"/>
              <p:cNvGrpSpPr/>
              <p:nvPr userDrawn="1"/>
            </p:nvGrpSpPr>
            <p:grpSpPr>
              <a:xfrm>
                <a:off x="-22042" y="3068422"/>
                <a:ext cx="9197196" cy="36000"/>
                <a:chOff x="-20858" y="3068422"/>
                <a:chExt cx="9197196" cy="36000"/>
              </a:xfrm>
              <a:grpFill/>
            </p:grpSpPr>
            <p:sp>
              <p:nvSpPr>
                <p:cNvPr id="1367" name="Oval 1366"/>
                <p:cNvSpPr/>
                <p:nvPr/>
              </p:nvSpPr>
              <p:spPr>
                <a:xfrm>
                  <a:off x="-20858" y="3068422"/>
                  <a:ext cx="36000" cy="36000"/>
                </a:xfrm>
                <a:prstGeom prst="ellipse">
                  <a:avLst/>
                </a:prstGeom>
                <a:grpFill/>
              </p:spPr>
              <p:txBody>
                <a:bodyPr wrap="none" lIns="0" tIns="0" rIns="0" bIns="0" rtlCol="0" anchor="ctr">
                  <a:noAutofit/>
                </a:bodyPr>
                <a:lstStyle/>
                <a:p>
                  <a:pPr algn="ctr"/>
                  <a:endParaRPr lang="en-GB" dirty="0"/>
                </a:p>
              </p:txBody>
            </p:sp>
            <p:sp>
              <p:nvSpPr>
                <p:cNvPr id="1368" name="Oval 1367"/>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p>
              </p:txBody>
            </p:sp>
            <p:sp>
              <p:nvSpPr>
                <p:cNvPr id="1369" name="Oval 1368"/>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1370" name="Oval 1369"/>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1371" name="Oval 1370"/>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1372" name="Oval 1371"/>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1373" name="Oval 1372"/>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1374" name="Oval 1373"/>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1375" name="Oval 1374"/>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1376" name="Oval 1375"/>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1377" name="Oval 1376"/>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1378" name="Oval 1377"/>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1379" name="Oval 1378"/>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1380" name="Oval 1379"/>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1381" name="Oval 1380"/>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1382" name="Oval 1381"/>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p>
              </p:txBody>
            </p:sp>
            <p:sp>
              <p:nvSpPr>
                <p:cNvPr id="1383" name="Oval 1382"/>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p>
              </p:txBody>
            </p:sp>
            <p:sp>
              <p:nvSpPr>
                <p:cNvPr id="1384" name="Oval 1383"/>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p>
              </p:txBody>
            </p:sp>
            <p:sp>
              <p:nvSpPr>
                <p:cNvPr id="1385" name="Oval 1384"/>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p>
              </p:txBody>
            </p:sp>
            <p:sp>
              <p:nvSpPr>
                <p:cNvPr id="1386" name="Oval 1385"/>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p>
              </p:txBody>
            </p:sp>
            <p:sp>
              <p:nvSpPr>
                <p:cNvPr id="1387" name="Oval 1386"/>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p>
              </p:txBody>
            </p:sp>
            <p:sp>
              <p:nvSpPr>
                <p:cNvPr id="1388" name="Oval 1387"/>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1253" name="Group 637"/>
              <p:cNvGrpSpPr/>
              <p:nvPr userDrawn="1"/>
            </p:nvGrpSpPr>
            <p:grpSpPr>
              <a:xfrm>
                <a:off x="378806" y="3502762"/>
                <a:ext cx="8793967" cy="36000"/>
                <a:chOff x="379990" y="3068422"/>
                <a:chExt cx="8793967" cy="36000"/>
              </a:xfrm>
              <a:grpFill/>
            </p:grpSpPr>
            <p:sp>
              <p:nvSpPr>
                <p:cNvPr id="1346" name="Oval 1345"/>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p>
              </p:txBody>
            </p:sp>
            <p:sp>
              <p:nvSpPr>
                <p:cNvPr id="1347" name="Oval 1346"/>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1348" name="Oval 1347"/>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1349" name="Oval 1348"/>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1350" name="Oval 1349"/>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1351" name="Oval 1350"/>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1352" name="Oval 1351"/>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1353" name="Oval 1352"/>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1354" name="Oval 1353"/>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1355" name="Oval 1354"/>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1356" name="Oval 1355"/>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1357" name="Oval 1356"/>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1358" name="Oval 1357"/>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1359" name="Oval 1358"/>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1360" name="Oval 1359"/>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p>
              </p:txBody>
            </p:sp>
            <p:sp>
              <p:nvSpPr>
                <p:cNvPr id="1361" name="Oval 1360"/>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p>
              </p:txBody>
            </p:sp>
            <p:sp>
              <p:nvSpPr>
                <p:cNvPr id="1362" name="Oval 1361"/>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p>
              </p:txBody>
            </p:sp>
            <p:sp>
              <p:nvSpPr>
                <p:cNvPr id="1363" name="Oval 1362"/>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p>
              </p:txBody>
            </p:sp>
            <p:sp>
              <p:nvSpPr>
                <p:cNvPr id="1364" name="Oval 1363"/>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p>
              </p:txBody>
            </p:sp>
            <p:sp>
              <p:nvSpPr>
                <p:cNvPr id="1365" name="Oval 1364"/>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p>
              </p:txBody>
            </p:sp>
            <p:sp>
              <p:nvSpPr>
                <p:cNvPr id="1366" name="Oval 1365"/>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1254" name="Group 1253"/>
              <p:cNvGrpSpPr/>
              <p:nvPr userDrawn="1"/>
            </p:nvGrpSpPr>
            <p:grpSpPr>
              <a:xfrm>
                <a:off x="-20738" y="3940912"/>
                <a:ext cx="9195892" cy="36000"/>
                <a:chOff x="-20738" y="3940912"/>
                <a:chExt cx="9195892" cy="36000"/>
              </a:xfrm>
              <a:grpFill/>
            </p:grpSpPr>
            <p:sp>
              <p:nvSpPr>
                <p:cNvPr id="1324" name="Oval 1323"/>
                <p:cNvSpPr/>
                <p:nvPr/>
              </p:nvSpPr>
              <p:spPr>
                <a:xfrm>
                  <a:off x="-20738" y="3940912"/>
                  <a:ext cx="36000" cy="36000"/>
                </a:xfrm>
                <a:prstGeom prst="ellipse">
                  <a:avLst/>
                </a:prstGeom>
                <a:grpFill/>
              </p:spPr>
              <p:txBody>
                <a:bodyPr wrap="none" lIns="0" tIns="0" rIns="0" bIns="0" rtlCol="0" anchor="ctr">
                  <a:noAutofit/>
                </a:bodyPr>
                <a:lstStyle/>
                <a:p>
                  <a:pPr algn="ctr"/>
                  <a:endParaRPr lang="en-GB" dirty="0"/>
                </a:p>
              </p:txBody>
            </p:sp>
            <p:sp>
              <p:nvSpPr>
                <p:cNvPr id="1325" name="Oval 1324"/>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p>
              </p:txBody>
            </p:sp>
            <p:sp>
              <p:nvSpPr>
                <p:cNvPr id="1326" name="Oval 1325"/>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p>
              </p:txBody>
            </p:sp>
            <p:sp>
              <p:nvSpPr>
                <p:cNvPr id="1327" name="Oval 1326"/>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p>
              </p:txBody>
            </p:sp>
            <p:sp>
              <p:nvSpPr>
                <p:cNvPr id="1328" name="Oval 1327"/>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p>
              </p:txBody>
            </p:sp>
            <p:sp>
              <p:nvSpPr>
                <p:cNvPr id="1329" name="Oval 1328"/>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p>
              </p:txBody>
            </p:sp>
            <p:sp>
              <p:nvSpPr>
                <p:cNvPr id="1330" name="Oval 1329"/>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p>
              </p:txBody>
            </p:sp>
            <p:sp>
              <p:nvSpPr>
                <p:cNvPr id="1331" name="Oval 1330"/>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p>
              </p:txBody>
            </p:sp>
            <p:sp>
              <p:nvSpPr>
                <p:cNvPr id="1332" name="Oval 1331"/>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p>
              </p:txBody>
            </p:sp>
            <p:sp>
              <p:nvSpPr>
                <p:cNvPr id="1333" name="Oval 1332"/>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p>
              </p:txBody>
            </p:sp>
            <p:sp>
              <p:nvSpPr>
                <p:cNvPr id="1334" name="Oval 1333"/>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p>
              </p:txBody>
            </p:sp>
            <p:sp>
              <p:nvSpPr>
                <p:cNvPr id="1335" name="Oval 1334"/>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p>
              </p:txBody>
            </p:sp>
            <p:sp>
              <p:nvSpPr>
                <p:cNvPr id="1336" name="Oval 1335"/>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p>
              </p:txBody>
            </p:sp>
            <p:sp>
              <p:nvSpPr>
                <p:cNvPr id="1337" name="Oval 1336"/>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p>
              </p:txBody>
            </p:sp>
            <p:sp>
              <p:nvSpPr>
                <p:cNvPr id="1338" name="Oval 1337"/>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p>
              </p:txBody>
            </p:sp>
            <p:sp>
              <p:nvSpPr>
                <p:cNvPr id="1339" name="Oval 1338"/>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p>
              </p:txBody>
            </p:sp>
            <p:sp>
              <p:nvSpPr>
                <p:cNvPr id="1340" name="Oval 1339"/>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p>
              </p:txBody>
            </p:sp>
            <p:sp>
              <p:nvSpPr>
                <p:cNvPr id="1341" name="Oval 1340"/>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p>
              </p:txBody>
            </p:sp>
            <p:sp>
              <p:nvSpPr>
                <p:cNvPr id="1342" name="Oval 1341"/>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p>
              </p:txBody>
            </p:sp>
            <p:sp>
              <p:nvSpPr>
                <p:cNvPr id="1343" name="Oval 1342"/>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p>
              </p:txBody>
            </p:sp>
            <p:sp>
              <p:nvSpPr>
                <p:cNvPr id="1344" name="Oval 1343"/>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p>
              </p:txBody>
            </p:sp>
            <p:sp>
              <p:nvSpPr>
                <p:cNvPr id="1345" name="Oval 1344"/>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p>
              </p:txBody>
            </p:sp>
          </p:grpSp>
          <p:grpSp>
            <p:nvGrpSpPr>
              <p:cNvPr id="1255" name="Group 1254"/>
              <p:cNvGrpSpPr/>
              <p:nvPr userDrawn="1"/>
            </p:nvGrpSpPr>
            <p:grpSpPr>
              <a:xfrm>
                <a:off x="-20738" y="4372394"/>
                <a:ext cx="9195892" cy="36000"/>
                <a:chOff x="-20738" y="4372394"/>
                <a:chExt cx="9195892" cy="36000"/>
              </a:xfrm>
              <a:grpFill/>
            </p:grpSpPr>
            <p:sp>
              <p:nvSpPr>
                <p:cNvPr id="1302" name="Oval 1301"/>
                <p:cNvSpPr/>
                <p:nvPr/>
              </p:nvSpPr>
              <p:spPr>
                <a:xfrm>
                  <a:off x="-20738" y="4372394"/>
                  <a:ext cx="36000" cy="36000"/>
                </a:xfrm>
                <a:prstGeom prst="ellipse">
                  <a:avLst/>
                </a:prstGeom>
                <a:grpFill/>
              </p:spPr>
              <p:txBody>
                <a:bodyPr wrap="none" lIns="0" tIns="0" rIns="0" bIns="0" rtlCol="0" anchor="ctr">
                  <a:noAutofit/>
                </a:bodyPr>
                <a:lstStyle/>
                <a:p>
                  <a:pPr algn="ctr"/>
                  <a:endParaRPr lang="en-GB" dirty="0"/>
                </a:p>
              </p:txBody>
            </p:sp>
            <p:sp>
              <p:nvSpPr>
                <p:cNvPr id="1303" name="Oval 1302"/>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p>
              </p:txBody>
            </p:sp>
            <p:sp>
              <p:nvSpPr>
                <p:cNvPr id="1304" name="Oval 1303"/>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p>
              </p:txBody>
            </p:sp>
            <p:sp>
              <p:nvSpPr>
                <p:cNvPr id="1305" name="Oval 1304"/>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p>
              </p:txBody>
            </p:sp>
            <p:sp>
              <p:nvSpPr>
                <p:cNvPr id="1306" name="Oval 1305"/>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p>
              </p:txBody>
            </p:sp>
            <p:sp>
              <p:nvSpPr>
                <p:cNvPr id="1307" name="Oval 1306"/>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p>
              </p:txBody>
            </p:sp>
            <p:sp>
              <p:nvSpPr>
                <p:cNvPr id="1308" name="Oval 1307"/>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p>
              </p:txBody>
            </p:sp>
            <p:sp>
              <p:nvSpPr>
                <p:cNvPr id="1309" name="Oval 1308"/>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p>
              </p:txBody>
            </p:sp>
            <p:sp>
              <p:nvSpPr>
                <p:cNvPr id="1310" name="Oval 1309"/>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p>
              </p:txBody>
            </p:sp>
            <p:sp>
              <p:nvSpPr>
                <p:cNvPr id="1311" name="Oval 1310"/>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p>
              </p:txBody>
            </p:sp>
            <p:sp>
              <p:nvSpPr>
                <p:cNvPr id="1312" name="Oval 1311"/>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p>
              </p:txBody>
            </p:sp>
            <p:sp>
              <p:nvSpPr>
                <p:cNvPr id="1313" name="Oval 1312"/>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p>
              </p:txBody>
            </p:sp>
            <p:sp>
              <p:nvSpPr>
                <p:cNvPr id="1314" name="Oval 1313"/>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p>
              </p:txBody>
            </p:sp>
            <p:sp>
              <p:nvSpPr>
                <p:cNvPr id="1315" name="Oval 1314"/>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p>
              </p:txBody>
            </p:sp>
            <p:sp>
              <p:nvSpPr>
                <p:cNvPr id="1316" name="Oval 1315"/>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p>
              </p:txBody>
            </p:sp>
            <p:sp>
              <p:nvSpPr>
                <p:cNvPr id="1317" name="Oval 1316"/>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p>
              </p:txBody>
            </p:sp>
            <p:sp>
              <p:nvSpPr>
                <p:cNvPr id="1318" name="Oval 1317"/>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p>
              </p:txBody>
            </p:sp>
            <p:sp>
              <p:nvSpPr>
                <p:cNvPr id="1319" name="Oval 1318"/>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p>
              </p:txBody>
            </p:sp>
            <p:sp>
              <p:nvSpPr>
                <p:cNvPr id="1320" name="Oval 1319"/>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p>
              </p:txBody>
            </p:sp>
            <p:sp>
              <p:nvSpPr>
                <p:cNvPr id="1321" name="Oval 1320"/>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p>
              </p:txBody>
            </p:sp>
            <p:sp>
              <p:nvSpPr>
                <p:cNvPr id="1322" name="Oval 1321"/>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p>
              </p:txBody>
            </p:sp>
            <p:sp>
              <p:nvSpPr>
                <p:cNvPr id="1323" name="Oval 1322"/>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p>
              </p:txBody>
            </p:sp>
          </p:grpSp>
          <p:grpSp>
            <p:nvGrpSpPr>
              <p:cNvPr id="1256" name="Group 1255"/>
              <p:cNvGrpSpPr/>
              <p:nvPr userDrawn="1"/>
            </p:nvGrpSpPr>
            <p:grpSpPr>
              <a:xfrm>
                <a:off x="-20738" y="4815527"/>
                <a:ext cx="9195892" cy="36000"/>
                <a:chOff x="-20738" y="4815527"/>
                <a:chExt cx="9195892" cy="36000"/>
              </a:xfrm>
              <a:grpFill/>
            </p:grpSpPr>
            <p:sp>
              <p:nvSpPr>
                <p:cNvPr id="1280" name="Oval 1279"/>
                <p:cNvSpPr/>
                <p:nvPr/>
              </p:nvSpPr>
              <p:spPr>
                <a:xfrm>
                  <a:off x="-20738" y="4815527"/>
                  <a:ext cx="36000" cy="36000"/>
                </a:xfrm>
                <a:prstGeom prst="ellipse">
                  <a:avLst/>
                </a:prstGeom>
                <a:grpFill/>
              </p:spPr>
              <p:txBody>
                <a:bodyPr wrap="none" lIns="0" tIns="0" rIns="0" bIns="0" rtlCol="0" anchor="ctr">
                  <a:noAutofit/>
                </a:bodyPr>
                <a:lstStyle/>
                <a:p>
                  <a:pPr algn="ctr"/>
                  <a:endParaRPr lang="en-GB" dirty="0"/>
                </a:p>
              </p:txBody>
            </p:sp>
            <p:sp>
              <p:nvSpPr>
                <p:cNvPr id="1281" name="Oval 1280"/>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p>
              </p:txBody>
            </p:sp>
            <p:sp>
              <p:nvSpPr>
                <p:cNvPr id="1282" name="Oval 1281"/>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p>
              </p:txBody>
            </p:sp>
            <p:sp>
              <p:nvSpPr>
                <p:cNvPr id="1283" name="Oval 1282"/>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p>
              </p:txBody>
            </p:sp>
            <p:sp>
              <p:nvSpPr>
                <p:cNvPr id="1284" name="Oval 1283"/>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p>
              </p:txBody>
            </p:sp>
            <p:sp>
              <p:nvSpPr>
                <p:cNvPr id="1285" name="Oval 1284"/>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p>
              </p:txBody>
            </p:sp>
            <p:sp>
              <p:nvSpPr>
                <p:cNvPr id="1286" name="Oval 1285"/>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p>
              </p:txBody>
            </p:sp>
            <p:sp>
              <p:nvSpPr>
                <p:cNvPr id="1287" name="Oval 1286"/>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p>
              </p:txBody>
            </p:sp>
            <p:sp>
              <p:nvSpPr>
                <p:cNvPr id="1288" name="Oval 1287"/>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p>
              </p:txBody>
            </p:sp>
            <p:sp>
              <p:nvSpPr>
                <p:cNvPr id="1289" name="Oval 1288"/>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p>
              </p:txBody>
            </p:sp>
            <p:sp>
              <p:nvSpPr>
                <p:cNvPr id="1290" name="Oval 1289"/>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p>
              </p:txBody>
            </p:sp>
            <p:sp>
              <p:nvSpPr>
                <p:cNvPr id="1291" name="Oval 1290"/>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p>
              </p:txBody>
            </p:sp>
            <p:sp>
              <p:nvSpPr>
                <p:cNvPr id="1292" name="Oval 1291"/>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p>
              </p:txBody>
            </p:sp>
            <p:sp>
              <p:nvSpPr>
                <p:cNvPr id="1293" name="Oval 1292"/>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p>
              </p:txBody>
            </p:sp>
            <p:sp>
              <p:nvSpPr>
                <p:cNvPr id="1294" name="Oval 1293"/>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p>
              </p:txBody>
            </p:sp>
            <p:sp>
              <p:nvSpPr>
                <p:cNvPr id="1295" name="Oval 1294"/>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p>
              </p:txBody>
            </p:sp>
            <p:sp>
              <p:nvSpPr>
                <p:cNvPr id="1296" name="Oval 1295"/>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p>
              </p:txBody>
            </p:sp>
            <p:sp>
              <p:nvSpPr>
                <p:cNvPr id="1297" name="Oval 1296"/>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p>
              </p:txBody>
            </p:sp>
            <p:sp>
              <p:nvSpPr>
                <p:cNvPr id="1298" name="Oval 1297"/>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p>
              </p:txBody>
            </p:sp>
            <p:sp>
              <p:nvSpPr>
                <p:cNvPr id="1299" name="Oval 1298"/>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p>
              </p:txBody>
            </p:sp>
            <p:sp>
              <p:nvSpPr>
                <p:cNvPr id="1300" name="Oval 1299"/>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p>
              </p:txBody>
            </p:sp>
            <p:sp>
              <p:nvSpPr>
                <p:cNvPr id="1301" name="Oval 1300"/>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p>
              </p:txBody>
            </p:sp>
          </p:grpSp>
          <p:grpSp>
            <p:nvGrpSpPr>
              <p:cNvPr id="1257" name="Group 1256"/>
              <p:cNvGrpSpPr/>
              <p:nvPr userDrawn="1"/>
            </p:nvGrpSpPr>
            <p:grpSpPr>
              <a:xfrm>
                <a:off x="-20738" y="5269772"/>
                <a:ext cx="9195892" cy="36000"/>
                <a:chOff x="-20738" y="5269772"/>
                <a:chExt cx="9195892" cy="36000"/>
              </a:xfrm>
              <a:grpFill/>
            </p:grpSpPr>
            <p:sp>
              <p:nvSpPr>
                <p:cNvPr id="1258" name="Oval 1257"/>
                <p:cNvSpPr/>
                <p:nvPr/>
              </p:nvSpPr>
              <p:spPr>
                <a:xfrm>
                  <a:off x="-20738" y="5269772"/>
                  <a:ext cx="36000" cy="36000"/>
                </a:xfrm>
                <a:prstGeom prst="ellipse">
                  <a:avLst/>
                </a:prstGeom>
                <a:grpFill/>
              </p:spPr>
              <p:txBody>
                <a:bodyPr wrap="none" lIns="0" tIns="0" rIns="0" bIns="0" rtlCol="0" anchor="ctr">
                  <a:noAutofit/>
                </a:bodyPr>
                <a:lstStyle/>
                <a:p>
                  <a:pPr algn="ctr"/>
                  <a:endParaRPr lang="en-GB" dirty="0"/>
                </a:p>
              </p:txBody>
            </p:sp>
            <p:sp>
              <p:nvSpPr>
                <p:cNvPr id="1259" name="Oval 1258"/>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p>
              </p:txBody>
            </p:sp>
            <p:sp>
              <p:nvSpPr>
                <p:cNvPr id="1260" name="Oval 1259"/>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p>
              </p:txBody>
            </p:sp>
            <p:sp>
              <p:nvSpPr>
                <p:cNvPr id="1261" name="Oval 1260"/>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p>
              </p:txBody>
            </p:sp>
            <p:sp>
              <p:nvSpPr>
                <p:cNvPr id="1262" name="Oval 1261"/>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p>
              </p:txBody>
            </p:sp>
            <p:sp>
              <p:nvSpPr>
                <p:cNvPr id="1263" name="Oval 1262"/>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p>
              </p:txBody>
            </p:sp>
            <p:sp>
              <p:nvSpPr>
                <p:cNvPr id="1264" name="Oval 1263"/>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p>
              </p:txBody>
            </p:sp>
            <p:sp>
              <p:nvSpPr>
                <p:cNvPr id="1265" name="Oval 1264"/>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p>
              </p:txBody>
            </p:sp>
            <p:sp>
              <p:nvSpPr>
                <p:cNvPr id="1266" name="Oval 1265"/>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p>
              </p:txBody>
            </p:sp>
            <p:sp>
              <p:nvSpPr>
                <p:cNvPr id="1267" name="Oval 1266"/>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p>
              </p:txBody>
            </p:sp>
            <p:sp>
              <p:nvSpPr>
                <p:cNvPr id="1268" name="Oval 1267"/>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p>
              </p:txBody>
            </p:sp>
            <p:sp>
              <p:nvSpPr>
                <p:cNvPr id="1269" name="Oval 1268"/>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p>
              </p:txBody>
            </p:sp>
            <p:sp>
              <p:nvSpPr>
                <p:cNvPr id="1270" name="Oval 1269"/>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p>
              </p:txBody>
            </p:sp>
            <p:sp>
              <p:nvSpPr>
                <p:cNvPr id="1271" name="Oval 1270"/>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p>
              </p:txBody>
            </p:sp>
            <p:sp>
              <p:nvSpPr>
                <p:cNvPr id="1272" name="Oval 1271"/>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p>
              </p:txBody>
            </p:sp>
            <p:sp>
              <p:nvSpPr>
                <p:cNvPr id="1273" name="Oval 1272"/>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p>
              </p:txBody>
            </p:sp>
            <p:sp>
              <p:nvSpPr>
                <p:cNvPr id="1274" name="Oval 1273"/>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p>
              </p:txBody>
            </p:sp>
            <p:sp>
              <p:nvSpPr>
                <p:cNvPr id="1275" name="Oval 1274"/>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p>
              </p:txBody>
            </p:sp>
            <p:sp>
              <p:nvSpPr>
                <p:cNvPr id="1276" name="Oval 1275"/>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p>
              </p:txBody>
            </p:sp>
            <p:sp>
              <p:nvSpPr>
                <p:cNvPr id="1277" name="Oval 1276"/>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p>
              </p:txBody>
            </p:sp>
            <p:sp>
              <p:nvSpPr>
                <p:cNvPr id="1278" name="Oval 1277"/>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p>
              </p:txBody>
            </p:sp>
            <p:sp>
              <p:nvSpPr>
                <p:cNvPr id="1279" name="Oval 1278"/>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p>
              </p:txBody>
            </p:sp>
          </p:grpSp>
        </p:grpSp>
        <p:grpSp>
          <p:nvGrpSpPr>
            <p:cNvPr id="1543" name="Group 1542"/>
            <p:cNvGrpSpPr/>
            <p:nvPr userDrawn="1"/>
          </p:nvGrpSpPr>
          <p:grpSpPr>
            <a:xfrm>
              <a:off x="158146" y="318079"/>
              <a:ext cx="8826587" cy="5261089"/>
              <a:chOff x="158146" y="318079"/>
              <a:chExt cx="8826587" cy="5261089"/>
            </a:xfrm>
            <a:solidFill>
              <a:srgbClr val="57C5C0"/>
            </a:solidFill>
          </p:grpSpPr>
          <p:grpSp>
            <p:nvGrpSpPr>
              <p:cNvPr id="1544" name="Group 1543"/>
              <p:cNvGrpSpPr/>
              <p:nvPr userDrawn="1"/>
            </p:nvGrpSpPr>
            <p:grpSpPr>
              <a:xfrm>
                <a:off x="262912" y="318079"/>
                <a:ext cx="8612511" cy="10800"/>
                <a:chOff x="262912" y="318079"/>
                <a:chExt cx="8612511" cy="10800"/>
              </a:xfrm>
              <a:grpFill/>
            </p:grpSpPr>
            <p:sp>
              <p:nvSpPr>
                <p:cNvPr id="1844" name="Oval 1843"/>
                <p:cNvSpPr/>
                <p:nvPr/>
              </p:nvSpPr>
              <p:spPr>
                <a:xfrm>
                  <a:off x="262912" y="318079"/>
                  <a:ext cx="10800" cy="10800"/>
                </a:xfrm>
                <a:prstGeom prst="ellipse">
                  <a:avLst/>
                </a:prstGeom>
                <a:grpFill/>
              </p:spPr>
              <p:txBody>
                <a:bodyPr wrap="none" lIns="0" tIns="0" rIns="0" bIns="0" rtlCol="0" anchor="ctr">
                  <a:noAutofit/>
                </a:bodyPr>
                <a:lstStyle/>
                <a:p>
                  <a:pPr algn="ctr"/>
                  <a:endParaRPr lang="en-GB" dirty="0"/>
                </a:p>
              </p:txBody>
            </p:sp>
            <p:sp>
              <p:nvSpPr>
                <p:cNvPr id="1845" name="Oval 1844"/>
                <p:cNvSpPr/>
                <p:nvPr/>
              </p:nvSpPr>
              <p:spPr>
                <a:xfrm>
                  <a:off x="672487" y="318079"/>
                  <a:ext cx="10800" cy="10800"/>
                </a:xfrm>
                <a:prstGeom prst="ellipse">
                  <a:avLst/>
                </a:prstGeom>
                <a:grpFill/>
              </p:spPr>
              <p:txBody>
                <a:bodyPr wrap="none" lIns="0" tIns="0" rIns="0" bIns="0" rtlCol="0" anchor="ctr">
                  <a:noAutofit/>
                </a:bodyPr>
                <a:lstStyle/>
                <a:p>
                  <a:pPr algn="ctr"/>
                  <a:endParaRPr lang="en-GB" dirty="0"/>
                </a:p>
              </p:txBody>
            </p:sp>
            <p:sp>
              <p:nvSpPr>
                <p:cNvPr id="1846" name="Oval 1845"/>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p>
              </p:txBody>
            </p:sp>
            <p:sp>
              <p:nvSpPr>
                <p:cNvPr id="1847" name="Oval 1846"/>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p>
              </p:txBody>
            </p:sp>
            <p:sp>
              <p:nvSpPr>
                <p:cNvPr id="1848" name="Oval 1847"/>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p>
              </p:txBody>
            </p:sp>
            <p:sp>
              <p:nvSpPr>
                <p:cNvPr id="1849" name="Oval 1848"/>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p>
              </p:txBody>
            </p:sp>
            <p:sp>
              <p:nvSpPr>
                <p:cNvPr id="1850" name="Oval 1849"/>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p>
              </p:txBody>
            </p:sp>
            <p:sp>
              <p:nvSpPr>
                <p:cNvPr id="1851" name="Oval 1850"/>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p>
              </p:txBody>
            </p:sp>
            <p:sp>
              <p:nvSpPr>
                <p:cNvPr id="1852" name="Oval 1851"/>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p>
              </p:txBody>
            </p:sp>
            <p:sp>
              <p:nvSpPr>
                <p:cNvPr id="1853" name="Oval 1852"/>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p>
              </p:txBody>
            </p:sp>
            <p:sp>
              <p:nvSpPr>
                <p:cNvPr id="1854" name="Oval 1853"/>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p>
              </p:txBody>
            </p:sp>
            <p:sp>
              <p:nvSpPr>
                <p:cNvPr id="1855" name="Oval 1854"/>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p>
              </p:txBody>
            </p:sp>
            <p:sp>
              <p:nvSpPr>
                <p:cNvPr id="1856" name="Oval 1855"/>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p>
              </p:txBody>
            </p:sp>
            <p:sp>
              <p:nvSpPr>
                <p:cNvPr id="1857" name="Oval 1856"/>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p>
              </p:txBody>
            </p:sp>
            <p:sp>
              <p:nvSpPr>
                <p:cNvPr id="1858" name="Oval 1857"/>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p>
              </p:txBody>
            </p:sp>
            <p:sp>
              <p:nvSpPr>
                <p:cNvPr id="1859" name="Oval 1858"/>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p>
              </p:txBody>
            </p:sp>
            <p:sp>
              <p:nvSpPr>
                <p:cNvPr id="1860" name="Oval 1859"/>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p>
              </p:txBody>
            </p:sp>
            <p:sp>
              <p:nvSpPr>
                <p:cNvPr id="1861" name="Oval 1860"/>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p>
              </p:txBody>
            </p:sp>
            <p:sp>
              <p:nvSpPr>
                <p:cNvPr id="1862" name="Oval 1861"/>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p>
              </p:txBody>
            </p:sp>
            <p:sp>
              <p:nvSpPr>
                <p:cNvPr id="1863" name="Oval 1862"/>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p>
              </p:txBody>
            </p:sp>
            <p:sp>
              <p:nvSpPr>
                <p:cNvPr id="1865" name="Oval 1864"/>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p>
              </p:txBody>
            </p:sp>
          </p:grpSp>
          <p:grpSp>
            <p:nvGrpSpPr>
              <p:cNvPr id="1545" name="Group 1544"/>
              <p:cNvGrpSpPr/>
              <p:nvPr userDrawn="1"/>
            </p:nvGrpSpPr>
            <p:grpSpPr>
              <a:xfrm>
                <a:off x="258150" y="699079"/>
                <a:ext cx="7798122" cy="10800"/>
                <a:chOff x="258150" y="699079"/>
                <a:chExt cx="7798122" cy="10800"/>
              </a:xfrm>
              <a:grpFill/>
            </p:grpSpPr>
            <p:sp>
              <p:nvSpPr>
                <p:cNvPr id="1822" name="Oval 1821"/>
                <p:cNvSpPr/>
                <p:nvPr/>
              </p:nvSpPr>
              <p:spPr>
                <a:xfrm>
                  <a:off x="258150" y="699079"/>
                  <a:ext cx="10800" cy="10800"/>
                </a:xfrm>
                <a:prstGeom prst="ellipse">
                  <a:avLst/>
                </a:prstGeom>
                <a:grpFill/>
              </p:spPr>
              <p:txBody>
                <a:bodyPr wrap="none" lIns="0" tIns="0" rIns="0" bIns="0" rtlCol="0" anchor="ctr">
                  <a:noAutofit/>
                </a:bodyPr>
                <a:lstStyle/>
                <a:p>
                  <a:pPr algn="ctr"/>
                  <a:endParaRPr lang="en-GB" dirty="0"/>
                </a:p>
              </p:txBody>
            </p:sp>
            <p:sp>
              <p:nvSpPr>
                <p:cNvPr id="1823" name="Oval 1822"/>
                <p:cNvSpPr/>
                <p:nvPr/>
              </p:nvSpPr>
              <p:spPr>
                <a:xfrm>
                  <a:off x="667725" y="699079"/>
                  <a:ext cx="10800" cy="10800"/>
                </a:xfrm>
                <a:prstGeom prst="ellipse">
                  <a:avLst/>
                </a:prstGeom>
                <a:grpFill/>
              </p:spPr>
              <p:txBody>
                <a:bodyPr wrap="none" lIns="0" tIns="0" rIns="0" bIns="0" rtlCol="0" anchor="ctr">
                  <a:noAutofit/>
                </a:bodyPr>
                <a:lstStyle/>
                <a:p>
                  <a:pPr algn="ctr"/>
                  <a:endParaRPr lang="en-GB" dirty="0"/>
                </a:p>
              </p:txBody>
            </p:sp>
            <p:sp>
              <p:nvSpPr>
                <p:cNvPr id="1824" name="Oval 1823"/>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p>
              </p:txBody>
            </p:sp>
            <p:sp>
              <p:nvSpPr>
                <p:cNvPr id="1825" name="Oval 1824"/>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p>
              </p:txBody>
            </p:sp>
            <p:sp>
              <p:nvSpPr>
                <p:cNvPr id="1826" name="Oval 1825"/>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p>
              </p:txBody>
            </p:sp>
            <p:sp>
              <p:nvSpPr>
                <p:cNvPr id="1827" name="Oval 1826"/>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p>
              </p:txBody>
            </p:sp>
            <p:sp>
              <p:nvSpPr>
                <p:cNvPr id="1828" name="Oval 1827"/>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p>
              </p:txBody>
            </p:sp>
            <p:sp>
              <p:nvSpPr>
                <p:cNvPr id="1829" name="Oval 1828"/>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p>
              </p:txBody>
            </p:sp>
            <p:sp>
              <p:nvSpPr>
                <p:cNvPr id="1830" name="Oval 1829"/>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p>
              </p:txBody>
            </p:sp>
            <p:sp>
              <p:nvSpPr>
                <p:cNvPr id="1831" name="Oval 1830"/>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p>
              </p:txBody>
            </p:sp>
            <p:sp>
              <p:nvSpPr>
                <p:cNvPr id="1832" name="Oval 1831"/>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p>
              </p:txBody>
            </p:sp>
            <p:sp>
              <p:nvSpPr>
                <p:cNvPr id="1833" name="Oval 1832"/>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p>
              </p:txBody>
            </p:sp>
            <p:sp>
              <p:nvSpPr>
                <p:cNvPr id="1834" name="Oval 1833"/>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p>
              </p:txBody>
            </p:sp>
            <p:sp>
              <p:nvSpPr>
                <p:cNvPr id="1835" name="Oval 1834"/>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p>
              </p:txBody>
            </p:sp>
            <p:sp>
              <p:nvSpPr>
                <p:cNvPr id="1836" name="Oval 1835"/>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p>
              </p:txBody>
            </p:sp>
            <p:sp>
              <p:nvSpPr>
                <p:cNvPr id="1837" name="Oval 1836"/>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p>
              </p:txBody>
            </p:sp>
            <p:sp>
              <p:nvSpPr>
                <p:cNvPr id="1838" name="Oval 1837"/>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p>
              </p:txBody>
            </p:sp>
            <p:sp>
              <p:nvSpPr>
                <p:cNvPr id="1839" name="Oval 1838"/>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p>
              </p:txBody>
            </p:sp>
            <p:sp>
              <p:nvSpPr>
                <p:cNvPr id="1840" name="Oval 1839"/>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p>
              </p:txBody>
            </p:sp>
            <p:sp>
              <p:nvSpPr>
                <p:cNvPr id="1841" name="Oval 1840"/>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p>
              </p:txBody>
            </p:sp>
          </p:grpSp>
          <p:grpSp>
            <p:nvGrpSpPr>
              <p:cNvPr id="1546" name="Group 1545"/>
              <p:cNvGrpSpPr/>
              <p:nvPr userDrawn="1"/>
            </p:nvGrpSpPr>
            <p:grpSpPr>
              <a:xfrm>
                <a:off x="253388" y="1088253"/>
                <a:ext cx="7810027" cy="10800"/>
                <a:chOff x="253388" y="1088253"/>
                <a:chExt cx="7810027" cy="10800"/>
              </a:xfrm>
              <a:grpFill/>
            </p:grpSpPr>
            <p:sp>
              <p:nvSpPr>
                <p:cNvPr id="1800" name="Oval 1799"/>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p>
              </p:txBody>
            </p:sp>
            <p:sp>
              <p:nvSpPr>
                <p:cNvPr id="1801" name="Oval 1800"/>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p>
              </p:txBody>
            </p:sp>
            <p:sp>
              <p:nvSpPr>
                <p:cNvPr id="1802" name="Oval 1801"/>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p>
              </p:txBody>
            </p:sp>
            <p:sp>
              <p:nvSpPr>
                <p:cNvPr id="1803" name="Oval 1802"/>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p>
              </p:txBody>
            </p:sp>
            <p:sp>
              <p:nvSpPr>
                <p:cNvPr id="1804" name="Oval 1803"/>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p>
              </p:txBody>
            </p:sp>
            <p:sp>
              <p:nvSpPr>
                <p:cNvPr id="1805" name="Oval 1804"/>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p>
              </p:txBody>
            </p:sp>
            <p:sp>
              <p:nvSpPr>
                <p:cNvPr id="1806" name="Oval 1805"/>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p>
              </p:txBody>
            </p:sp>
            <p:sp>
              <p:nvSpPr>
                <p:cNvPr id="1807" name="Oval 1806"/>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p>
              </p:txBody>
            </p:sp>
            <p:sp>
              <p:nvSpPr>
                <p:cNvPr id="1808" name="Oval 1807"/>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p>
              </p:txBody>
            </p:sp>
            <p:sp>
              <p:nvSpPr>
                <p:cNvPr id="1809" name="Oval 1808"/>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p>
              </p:txBody>
            </p:sp>
            <p:sp>
              <p:nvSpPr>
                <p:cNvPr id="1810" name="Oval 1809"/>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p>
              </p:txBody>
            </p:sp>
            <p:sp>
              <p:nvSpPr>
                <p:cNvPr id="1811" name="Oval 1810"/>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p>
              </p:txBody>
            </p:sp>
            <p:sp>
              <p:nvSpPr>
                <p:cNvPr id="1812" name="Oval 1811"/>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p>
              </p:txBody>
            </p:sp>
            <p:sp>
              <p:nvSpPr>
                <p:cNvPr id="1813" name="Oval 1812"/>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p>
              </p:txBody>
            </p:sp>
            <p:sp>
              <p:nvSpPr>
                <p:cNvPr id="1814" name="Oval 1813"/>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p>
              </p:txBody>
            </p:sp>
            <p:sp>
              <p:nvSpPr>
                <p:cNvPr id="1815" name="Oval 1814"/>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p>
              </p:txBody>
            </p:sp>
            <p:sp>
              <p:nvSpPr>
                <p:cNvPr id="1816" name="Oval 1815"/>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p>
              </p:txBody>
            </p:sp>
            <p:sp>
              <p:nvSpPr>
                <p:cNvPr id="1817" name="Oval 1816"/>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p>
              </p:txBody>
            </p:sp>
            <p:sp>
              <p:nvSpPr>
                <p:cNvPr id="1818" name="Oval 1817"/>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p>
              </p:txBody>
            </p:sp>
            <p:sp>
              <p:nvSpPr>
                <p:cNvPr id="1819" name="Oval 1818"/>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p>
              </p:txBody>
            </p:sp>
          </p:grpSp>
          <p:grpSp>
            <p:nvGrpSpPr>
              <p:cNvPr id="1547" name="Group 1546"/>
              <p:cNvGrpSpPr/>
              <p:nvPr userDrawn="1"/>
            </p:nvGrpSpPr>
            <p:grpSpPr>
              <a:xfrm>
                <a:off x="243864" y="1477443"/>
                <a:ext cx="8650607" cy="10800"/>
                <a:chOff x="243864" y="1477443"/>
                <a:chExt cx="8650607" cy="10800"/>
              </a:xfrm>
              <a:grpFill/>
            </p:grpSpPr>
            <p:sp>
              <p:nvSpPr>
                <p:cNvPr id="1778" name="Oval 1777"/>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p>
              </p:txBody>
            </p:sp>
            <p:sp>
              <p:nvSpPr>
                <p:cNvPr id="1779" name="Oval 1778"/>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p>
              </p:txBody>
            </p:sp>
            <p:sp>
              <p:nvSpPr>
                <p:cNvPr id="1780" name="Oval 1779"/>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p>
              </p:txBody>
            </p:sp>
            <p:sp>
              <p:nvSpPr>
                <p:cNvPr id="1781" name="Oval 1780"/>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p>
              </p:txBody>
            </p:sp>
            <p:sp>
              <p:nvSpPr>
                <p:cNvPr id="1782" name="Oval 1781"/>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p>
              </p:txBody>
            </p:sp>
            <p:sp>
              <p:nvSpPr>
                <p:cNvPr id="1783" name="Oval 1782"/>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p>
              </p:txBody>
            </p:sp>
            <p:sp>
              <p:nvSpPr>
                <p:cNvPr id="1784" name="Oval 1783"/>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p>
              </p:txBody>
            </p:sp>
            <p:sp>
              <p:nvSpPr>
                <p:cNvPr id="1785" name="Oval 1784"/>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p>
              </p:txBody>
            </p:sp>
            <p:sp>
              <p:nvSpPr>
                <p:cNvPr id="1786" name="Oval 1785"/>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p>
              </p:txBody>
            </p:sp>
            <p:sp>
              <p:nvSpPr>
                <p:cNvPr id="1787" name="Oval 1786"/>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p>
              </p:txBody>
            </p:sp>
            <p:sp>
              <p:nvSpPr>
                <p:cNvPr id="1788" name="Oval 1787"/>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p>
              </p:txBody>
            </p:sp>
            <p:sp>
              <p:nvSpPr>
                <p:cNvPr id="1789" name="Oval 1788"/>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p>
              </p:txBody>
            </p:sp>
            <p:sp>
              <p:nvSpPr>
                <p:cNvPr id="1790" name="Oval 1789"/>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p>
              </p:txBody>
            </p:sp>
            <p:sp>
              <p:nvSpPr>
                <p:cNvPr id="1791" name="Oval 1790"/>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p>
              </p:txBody>
            </p:sp>
            <p:sp>
              <p:nvSpPr>
                <p:cNvPr id="1792" name="Oval 1791"/>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p>
              </p:txBody>
            </p:sp>
            <p:sp>
              <p:nvSpPr>
                <p:cNvPr id="1793" name="Oval 1792"/>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p>
              </p:txBody>
            </p:sp>
            <p:sp>
              <p:nvSpPr>
                <p:cNvPr id="1794" name="Oval 1793"/>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p>
              </p:txBody>
            </p:sp>
            <p:sp>
              <p:nvSpPr>
                <p:cNvPr id="1795" name="Oval 1794"/>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p>
              </p:txBody>
            </p:sp>
            <p:sp>
              <p:nvSpPr>
                <p:cNvPr id="1796" name="Oval 1795"/>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p>
              </p:txBody>
            </p:sp>
            <p:sp>
              <p:nvSpPr>
                <p:cNvPr id="1797" name="Oval 1796"/>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p>
              </p:txBody>
            </p:sp>
            <p:sp>
              <p:nvSpPr>
                <p:cNvPr id="1798" name="Oval 1797"/>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p>
              </p:txBody>
            </p:sp>
            <p:sp>
              <p:nvSpPr>
                <p:cNvPr id="1799" name="Oval 1798"/>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p>
              </p:txBody>
            </p:sp>
          </p:grpSp>
          <p:grpSp>
            <p:nvGrpSpPr>
              <p:cNvPr id="1548" name="Group 1547"/>
              <p:cNvGrpSpPr/>
              <p:nvPr userDrawn="1"/>
            </p:nvGrpSpPr>
            <p:grpSpPr>
              <a:xfrm>
                <a:off x="237514" y="1868436"/>
                <a:ext cx="8668919" cy="18000"/>
                <a:chOff x="237514" y="1868436"/>
                <a:chExt cx="8668919" cy="18000"/>
              </a:xfrm>
              <a:grpFill/>
            </p:grpSpPr>
            <p:sp>
              <p:nvSpPr>
                <p:cNvPr id="1756" name="Oval 1755"/>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p>
              </p:txBody>
            </p:sp>
            <p:sp>
              <p:nvSpPr>
                <p:cNvPr id="1757" name="Oval 1756"/>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p>
              </p:txBody>
            </p:sp>
            <p:sp>
              <p:nvSpPr>
                <p:cNvPr id="1758" name="Oval 1757"/>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p>
              </p:txBody>
            </p:sp>
            <p:sp>
              <p:nvSpPr>
                <p:cNvPr id="1759" name="Oval 1758"/>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p>
              </p:txBody>
            </p:sp>
            <p:sp>
              <p:nvSpPr>
                <p:cNvPr id="1760" name="Oval 1759"/>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p>
              </p:txBody>
            </p:sp>
            <p:sp>
              <p:nvSpPr>
                <p:cNvPr id="1761" name="Oval 1760"/>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p>
              </p:txBody>
            </p:sp>
            <p:sp>
              <p:nvSpPr>
                <p:cNvPr id="1762" name="Oval 1761"/>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p>
              </p:txBody>
            </p:sp>
            <p:sp>
              <p:nvSpPr>
                <p:cNvPr id="1763" name="Oval 1762"/>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p>
              </p:txBody>
            </p:sp>
            <p:sp>
              <p:nvSpPr>
                <p:cNvPr id="1764" name="Oval 1763"/>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p>
              </p:txBody>
            </p:sp>
            <p:sp>
              <p:nvSpPr>
                <p:cNvPr id="1765" name="Oval 1764"/>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p>
              </p:txBody>
            </p:sp>
            <p:sp>
              <p:nvSpPr>
                <p:cNvPr id="1766" name="Oval 1765"/>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p>
              </p:txBody>
            </p:sp>
            <p:sp>
              <p:nvSpPr>
                <p:cNvPr id="1767" name="Oval 1766"/>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p>
              </p:txBody>
            </p:sp>
            <p:sp>
              <p:nvSpPr>
                <p:cNvPr id="1768" name="Oval 1767"/>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p>
              </p:txBody>
            </p:sp>
            <p:sp>
              <p:nvSpPr>
                <p:cNvPr id="1769" name="Oval 1768"/>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p>
              </p:txBody>
            </p:sp>
            <p:sp>
              <p:nvSpPr>
                <p:cNvPr id="1770" name="Oval 1769"/>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p>
              </p:txBody>
            </p:sp>
            <p:sp>
              <p:nvSpPr>
                <p:cNvPr id="1771" name="Oval 1770"/>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p>
              </p:txBody>
            </p:sp>
            <p:sp>
              <p:nvSpPr>
                <p:cNvPr id="1772" name="Oval 1771"/>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p>
              </p:txBody>
            </p:sp>
            <p:sp>
              <p:nvSpPr>
                <p:cNvPr id="1773" name="Oval 1772"/>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p>
              </p:txBody>
            </p:sp>
            <p:sp>
              <p:nvSpPr>
                <p:cNvPr id="1774" name="Oval 1773"/>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p>
              </p:txBody>
            </p:sp>
            <p:sp>
              <p:nvSpPr>
                <p:cNvPr id="1775" name="Oval 1774"/>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p>
              </p:txBody>
            </p:sp>
            <p:sp>
              <p:nvSpPr>
                <p:cNvPr id="1776" name="Oval 1775"/>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p>
              </p:txBody>
            </p:sp>
            <p:sp>
              <p:nvSpPr>
                <p:cNvPr id="1777" name="Oval 1776"/>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p>
              </p:txBody>
            </p:sp>
          </p:grpSp>
          <p:grpSp>
            <p:nvGrpSpPr>
              <p:cNvPr id="1549" name="Group 1548"/>
              <p:cNvGrpSpPr/>
              <p:nvPr userDrawn="1"/>
            </p:nvGrpSpPr>
            <p:grpSpPr>
              <a:xfrm>
                <a:off x="227990" y="2258487"/>
                <a:ext cx="8687967" cy="18000"/>
                <a:chOff x="227990" y="2258487"/>
                <a:chExt cx="8687967" cy="18000"/>
              </a:xfrm>
              <a:grpFill/>
            </p:grpSpPr>
            <p:sp>
              <p:nvSpPr>
                <p:cNvPr id="1734" name="Oval 1733"/>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p>
              </p:txBody>
            </p:sp>
            <p:sp>
              <p:nvSpPr>
                <p:cNvPr id="1735" name="Oval 1734"/>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p>
              </p:txBody>
            </p:sp>
            <p:sp>
              <p:nvSpPr>
                <p:cNvPr id="1736" name="Oval 1735"/>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p>
              </p:txBody>
            </p:sp>
            <p:sp>
              <p:nvSpPr>
                <p:cNvPr id="1737" name="Oval 1736"/>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p>
              </p:txBody>
            </p:sp>
            <p:sp>
              <p:nvSpPr>
                <p:cNvPr id="1738" name="Oval 1737"/>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p>
              </p:txBody>
            </p:sp>
            <p:sp>
              <p:nvSpPr>
                <p:cNvPr id="1739" name="Oval 1738"/>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p>
              </p:txBody>
            </p:sp>
            <p:sp>
              <p:nvSpPr>
                <p:cNvPr id="1740" name="Oval 1739"/>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p>
              </p:txBody>
            </p:sp>
            <p:sp>
              <p:nvSpPr>
                <p:cNvPr id="1741" name="Oval 1740"/>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p>
              </p:txBody>
            </p:sp>
            <p:sp>
              <p:nvSpPr>
                <p:cNvPr id="1742" name="Oval 1741"/>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p>
              </p:txBody>
            </p:sp>
            <p:sp>
              <p:nvSpPr>
                <p:cNvPr id="1743" name="Oval 1742"/>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p>
              </p:txBody>
            </p:sp>
            <p:sp>
              <p:nvSpPr>
                <p:cNvPr id="1744" name="Oval 1743"/>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p>
              </p:txBody>
            </p:sp>
            <p:sp>
              <p:nvSpPr>
                <p:cNvPr id="1745" name="Oval 1744"/>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p>
              </p:txBody>
            </p:sp>
            <p:sp>
              <p:nvSpPr>
                <p:cNvPr id="1746" name="Oval 1745"/>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p>
              </p:txBody>
            </p:sp>
            <p:sp>
              <p:nvSpPr>
                <p:cNvPr id="1747" name="Oval 1746"/>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p>
              </p:txBody>
            </p:sp>
            <p:sp>
              <p:nvSpPr>
                <p:cNvPr id="1748" name="Oval 1747"/>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p>
              </p:txBody>
            </p:sp>
            <p:sp>
              <p:nvSpPr>
                <p:cNvPr id="1749" name="Oval 1748"/>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p>
              </p:txBody>
            </p:sp>
            <p:sp>
              <p:nvSpPr>
                <p:cNvPr id="1750" name="Oval 1749"/>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p>
              </p:txBody>
            </p:sp>
            <p:sp>
              <p:nvSpPr>
                <p:cNvPr id="1751" name="Oval 1750"/>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p>
              </p:txBody>
            </p:sp>
            <p:sp>
              <p:nvSpPr>
                <p:cNvPr id="1752" name="Oval 1751"/>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p>
              </p:txBody>
            </p:sp>
            <p:sp>
              <p:nvSpPr>
                <p:cNvPr id="1753" name="Oval 1752"/>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p>
              </p:txBody>
            </p:sp>
            <p:sp>
              <p:nvSpPr>
                <p:cNvPr id="1754" name="Oval 1753"/>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p>
              </p:txBody>
            </p:sp>
            <p:sp>
              <p:nvSpPr>
                <p:cNvPr id="1755" name="Oval 1754"/>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p>
              </p:txBody>
            </p:sp>
          </p:grpSp>
          <p:grpSp>
            <p:nvGrpSpPr>
              <p:cNvPr id="1550" name="Group 1549"/>
              <p:cNvGrpSpPr/>
              <p:nvPr userDrawn="1"/>
            </p:nvGrpSpPr>
            <p:grpSpPr>
              <a:xfrm>
                <a:off x="218465" y="2660921"/>
                <a:ext cx="8710617" cy="21600"/>
                <a:chOff x="218465" y="2660921"/>
                <a:chExt cx="8710617" cy="21600"/>
              </a:xfrm>
              <a:grpFill/>
            </p:grpSpPr>
            <p:sp>
              <p:nvSpPr>
                <p:cNvPr id="1712" name="Oval 1711"/>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p>
              </p:txBody>
            </p:sp>
            <p:sp>
              <p:nvSpPr>
                <p:cNvPr id="1713" name="Oval 1712"/>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p>
              </p:txBody>
            </p:sp>
            <p:sp>
              <p:nvSpPr>
                <p:cNvPr id="1714" name="Oval 1713"/>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p>
              </p:txBody>
            </p:sp>
            <p:sp>
              <p:nvSpPr>
                <p:cNvPr id="1715" name="Oval 1714"/>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p>
              </p:txBody>
            </p:sp>
            <p:sp>
              <p:nvSpPr>
                <p:cNvPr id="1716" name="Oval 1715"/>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p>
              </p:txBody>
            </p:sp>
            <p:sp>
              <p:nvSpPr>
                <p:cNvPr id="1717" name="Oval 1716"/>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p>
              </p:txBody>
            </p:sp>
            <p:sp>
              <p:nvSpPr>
                <p:cNvPr id="1718" name="Oval 1717"/>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p>
              </p:txBody>
            </p:sp>
            <p:sp>
              <p:nvSpPr>
                <p:cNvPr id="1719" name="Oval 1718"/>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p>
              </p:txBody>
            </p:sp>
            <p:sp>
              <p:nvSpPr>
                <p:cNvPr id="1720" name="Oval 1719"/>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p>
              </p:txBody>
            </p:sp>
            <p:sp>
              <p:nvSpPr>
                <p:cNvPr id="1721" name="Oval 1720"/>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p>
              </p:txBody>
            </p:sp>
            <p:sp>
              <p:nvSpPr>
                <p:cNvPr id="1722" name="Oval 1721"/>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p>
              </p:txBody>
            </p:sp>
            <p:sp>
              <p:nvSpPr>
                <p:cNvPr id="1723" name="Oval 1722"/>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p>
              </p:txBody>
            </p:sp>
            <p:sp>
              <p:nvSpPr>
                <p:cNvPr id="1724" name="Oval 1723"/>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p>
              </p:txBody>
            </p:sp>
            <p:sp>
              <p:nvSpPr>
                <p:cNvPr id="1725" name="Oval 1724"/>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p>
              </p:txBody>
            </p:sp>
            <p:sp>
              <p:nvSpPr>
                <p:cNvPr id="1726" name="Oval 1725"/>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p>
              </p:txBody>
            </p:sp>
            <p:sp>
              <p:nvSpPr>
                <p:cNvPr id="1727" name="Oval 1726"/>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p>
              </p:txBody>
            </p:sp>
            <p:sp>
              <p:nvSpPr>
                <p:cNvPr id="1728" name="Oval 1727"/>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p>
              </p:txBody>
            </p:sp>
            <p:sp>
              <p:nvSpPr>
                <p:cNvPr id="1729" name="Oval 1728"/>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p>
              </p:txBody>
            </p:sp>
            <p:sp>
              <p:nvSpPr>
                <p:cNvPr id="1730" name="Oval 1729"/>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p>
              </p:txBody>
            </p:sp>
            <p:sp>
              <p:nvSpPr>
                <p:cNvPr id="1731" name="Oval 1730"/>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p>
              </p:txBody>
            </p:sp>
            <p:sp>
              <p:nvSpPr>
                <p:cNvPr id="1732" name="Oval 1731"/>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p>
              </p:txBody>
            </p:sp>
            <p:sp>
              <p:nvSpPr>
                <p:cNvPr id="1733" name="Oval 1732"/>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p>
              </p:txBody>
            </p:sp>
          </p:grpSp>
          <p:grpSp>
            <p:nvGrpSpPr>
              <p:cNvPr id="1551" name="Group 636"/>
              <p:cNvGrpSpPr/>
              <p:nvPr userDrawn="1"/>
            </p:nvGrpSpPr>
            <p:grpSpPr>
              <a:xfrm>
                <a:off x="201798" y="3051926"/>
                <a:ext cx="8734484" cy="28800"/>
                <a:chOff x="202982" y="3051926"/>
                <a:chExt cx="8734484" cy="28800"/>
              </a:xfrm>
              <a:grpFill/>
            </p:grpSpPr>
            <p:sp>
              <p:nvSpPr>
                <p:cNvPr id="1690" name="Oval 1689"/>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1691" name="Oval 1690"/>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1692" name="Oval 1691"/>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1693" name="Oval 1692"/>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1694" name="Oval 1693"/>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1695" name="Oval 1694"/>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1696" name="Oval 1695"/>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1697" name="Oval 1696"/>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1698" name="Oval 1697"/>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1699" name="Oval 1698"/>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1700" name="Oval 1699"/>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p>
              </p:txBody>
            </p:sp>
            <p:sp>
              <p:nvSpPr>
                <p:cNvPr id="1701" name="Oval 1700"/>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p>
              </p:txBody>
            </p:sp>
            <p:sp>
              <p:nvSpPr>
                <p:cNvPr id="1702" name="Oval 1701"/>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1703" name="Oval 1702"/>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p>
              </p:txBody>
            </p:sp>
            <p:sp>
              <p:nvSpPr>
                <p:cNvPr id="1704" name="Oval 1703"/>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1705" name="Oval 1704"/>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p>
              </p:txBody>
            </p:sp>
            <p:sp>
              <p:nvSpPr>
                <p:cNvPr id="1706" name="Oval 1705"/>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p>
              </p:txBody>
            </p:sp>
            <p:sp>
              <p:nvSpPr>
                <p:cNvPr id="1707" name="Oval 1706"/>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1708" name="Oval 1707"/>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p>
              </p:txBody>
            </p:sp>
            <p:sp>
              <p:nvSpPr>
                <p:cNvPr id="1709" name="Oval 1708"/>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p>
              </p:txBody>
            </p:sp>
            <p:sp>
              <p:nvSpPr>
                <p:cNvPr id="1710" name="Oval 1709"/>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p>
              </p:txBody>
            </p:sp>
            <p:sp>
              <p:nvSpPr>
                <p:cNvPr id="1711" name="Oval 1710"/>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1552" name="Group 638"/>
              <p:cNvGrpSpPr/>
              <p:nvPr userDrawn="1"/>
            </p:nvGrpSpPr>
            <p:grpSpPr>
              <a:xfrm>
                <a:off x="201798" y="3466898"/>
                <a:ext cx="8744008" cy="28800"/>
                <a:chOff x="202982" y="3051926"/>
                <a:chExt cx="8744008" cy="28800"/>
              </a:xfrm>
              <a:grpFill/>
            </p:grpSpPr>
            <p:sp>
              <p:nvSpPr>
                <p:cNvPr id="1668" name="Oval 1667"/>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1669" name="Oval 1668"/>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1670" name="Oval 1669"/>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1671" name="Oval 1670"/>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1672" name="Oval 1671"/>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1673" name="Oval 1672"/>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1674" name="Oval 1673"/>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1675" name="Oval 1674"/>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1676" name="Oval 1675"/>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1677" name="Oval 1676"/>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1678" name="Oval 1677"/>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p>
              </p:txBody>
            </p:sp>
            <p:sp>
              <p:nvSpPr>
                <p:cNvPr id="1679" name="Oval 1678"/>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p>
              </p:txBody>
            </p:sp>
            <p:sp>
              <p:nvSpPr>
                <p:cNvPr id="1680" name="Oval 1679"/>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1681" name="Oval 1680"/>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p>
              </p:txBody>
            </p:sp>
            <p:sp>
              <p:nvSpPr>
                <p:cNvPr id="1682" name="Oval 1681"/>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1683" name="Oval 1682"/>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p>
              </p:txBody>
            </p:sp>
            <p:sp>
              <p:nvSpPr>
                <p:cNvPr id="1684" name="Oval 1683"/>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p>
              </p:txBody>
            </p:sp>
            <p:sp>
              <p:nvSpPr>
                <p:cNvPr id="1685" name="Oval 1684"/>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1686" name="Oval 1685"/>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p>
              </p:txBody>
            </p:sp>
            <p:sp>
              <p:nvSpPr>
                <p:cNvPr id="1687" name="Oval 1686"/>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p>
              </p:txBody>
            </p:sp>
            <p:sp>
              <p:nvSpPr>
                <p:cNvPr id="1688" name="Oval 1687"/>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p>
              </p:txBody>
            </p:sp>
            <p:sp>
              <p:nvSpPr>
                <p:cNvPr id="1689" name="Oval 1688"/>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1553" name="Group 1552"/>
              <p:cNvGrpSpPr/>
              <p:nvPr userDrawn="1"/>
            </p:nvGrpSpPr>
            <p:grpSpPr>
              <a:xfrm>
                <a:off x="198623" y="3876473"/>
                <a:ext cx="8762300" cy="28800"/>
                <a:chOff x="198623" y="3876473"/>
                <a:chExt cx="8762300" cy="28800"/>
              </a:xfrm>
              <a:grpFill/>
            </p:grpSpPr>
            <p:sp>
              <p:nvSpPr>
                <p:cNvPr id="1646" name="Oval 1645"/>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p>
              </p:txBody>
            </p:sp>
            <p:sp>
              <p:nvSpPr>
                <p:cNvPr id="1647" name="Oval 1646"/>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p>
              </p:txBody>
            </p:sp>
            <p:sp>
              <p:nvSpPr>
                <p:cNvPr id="1648" name="Oval 1647"/>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p>
              </p:txBody>
            </p:sp>
            <p:sp>
              <p:nvSpPr>
                <p:cNvPr id="1649" name="Oval 1648"/>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p>
              </p:txBody>
            </p:sp>
            <p:sp>
              <p:nvSpPr>
                <p:cNvPr id="1650" name="Oval 1649"/>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p>
              </p:txBody>
            </p:sp>
            <p:sp>
              <p:nvSpPr>
                <p:cNvPr id="1651" name="Oval 1650"/>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p>
              </p:txBody>
            </p:sp>
            <p:sp>
              <p:nvSpPr>
                <p:cNvPr id="1652" name="Oval 1651"/>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p>
              </p:txBody>
            </p:sp>
            <p:sp>
              <p:nvSpPr>
                <p:cNvPr id="1653" name="Oval 1652"/>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p>
              </p:txBody>
            </p:sp>
            <p:sp>
              <p:nvSpPr>
                <p:cNvPr id="1654" name="Oval 1653"/>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p>
              </p:txBody>
            </p:sp>
            <p:sp>
              <p:nvSpPr>
                <p:cNvPr id="1655" name="Oval 1654"/>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p>
              </p:txBody>
            </p:sp>
            <p:sp>
              <p:nvSpPr>
                <p:cNvPr id="1656" name="Oval 1655"/>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p>
              </p:txBody>
            </p:sp>
            <p:sp>
              <p:nvSpPr>
                <p:cNvPr id="1657" name="Oval 1656"/>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p>
              </p:txBody>
            </p:sp>
            <p:sp>
              <p:nvSpPr>
                <p:cNvPr id="1658" name="Oval 1657"/>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p>
              </p:txBody>
            </p:sp>
            <p:sp>
              <p:nvSpPr>
                <p:cNvPr id="1659" name="Oval 1658"/>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p>
              </p:txBody>
            </p:sp>
            <p:sp>
              <p:nvSpPr>
                <p:cNvPr id="1660" name="Oval 1659"/>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p>
              </p:txBody>
            </p:sp>
            <p:sp>
              <p:nvSpPr>
                <p:cNvPr id="1661" name="Oval 1660"/>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p>
              </p:txBody>
            </p:sp>
            <p:sp>
              <p:nvSpPr>
                <p:cNvPr id="1662" name="Oval 1661"/>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p>
              </p:txBody>
            </p:sp>
            <p:sp>
              <p:nvSpPr>
                <p:cNvPr id="1663" name="Oval 1662"/>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p>
              </p:txBody>
            </p:sp>
            <p:sp>
              <p:nvSpPr>
                <p:cNvPr id="1664" name="Oval 1663"/>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p>
              </p:txBody>
            </p:sp>
            <p:sp>
              <p:nvSpPr>
                <p:cNvPr id="1665" name="Oval 1664"/>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p>
              </p:txBody>
            </p:sp>
            <p:sp>
              <p:nvSpPr>
                <p:cNvPr id="1666" name="Oval 1665"/>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p>
              </p:txBody>
            </p:sp>
            <p:sp>
              <p:nvSpPr>
                <p:cNvPr id="1667" name="Oval 1666"/>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p>
              </p:txBody>
            </p:sp>
          </p:grpSp>
          <p:grpSp>
            <p:nvGrpSpPr>
              <p:cNvPr id="1554" name="Group 1553"/>
              <p:cNvGrpSpPr/>
              <p:nvPr userDrawn="1"/>
            </p:nvGrpSpPr>
            <p:grpSpPr>
              <a:xfrm>
                <a:off x="181956" y="4293669"/>
                <a:ext cx="8778967" cy="28800"/>
                <a:chOff x="181956" y="4293669"/>
                <a:chExt cx="8778967" cy="28800"/>
              </a:xfrm>
              <a:grpFill/>
            </p:grpSpPr>
            <p:sp>
              <p:nvSpPr>
                <p:cNvPr id="1624" name="Oval 1623"/>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p>
              </p:txBody>
            </p:sp>
            <p:sp>
              <p:nvSpPr>
                <p:cNvPr id="1625" name="Oval 1624"/>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p>
              </p:txBody>
            </p:sp>
            <p:sp>
              <p:nvSpPr>
                <p:cNvPr id="1626" name="Oval 1625"/>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p>
              </p:txBody>
            </p:sp>
            <p:sp>
              <p:nvSpPr>
                <p:cNvPr id="1627" name="Oval 1626"/>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p>
              </p:txBody>
            </p:sp>
            <p:sp>
              <p:nvSpPr>
                <p:cNvPr id="1628" name="Oval 1627"/>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p>
              </p:txBody>
            </p:sp>
            <p:sp>
              <p:nvSpPr>
                <p:cNvPr id="1629" name="Oval 1628"/>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p>
              </p:txBody>
            </p:sp>
            <p:sp>
              <p:nvSpPr>
                <p:cNvPr id="1630" name="Oval 1629"/>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p>
              </p:txBody>
            </p:sp>
            <p:sp>
              <p:nvSpPr>
                <p:cNvPr id="1631" name="Oval 1630"/>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p>
              </p:txBody>
            </p:sp>
            <p:sp>
              <p:nvSpPr>
                <p:cNvPr id="1632" name="Oval 1631"/>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p>
              </p:txBody>
            </p:sp>
            <p:sp>
              <p:nvSpPr>
                <p:cNvPr id="1633" name="Oval 1632"/>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p>
              </p:txBody>
            </p:sp>
            <p:sp>
              <p:nvSpPr>
                <p:cNvPr id="1634" name="Oval 1633"/>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p>
              </p:txBody>
            </p:sp>
            <p:sp>
              <p:nvSpPr>
                <p:cNvPr id="1635" name="Oval 1634"/>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p>
              </p:txBody>
            </p:sp>
            <p:sp>
              <p:nvSpPr>
                <p:cNvPr id="1636" name="Oval 1635"/>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p>
              </p:txBody>
            </p:sp>
            <p:sp>
              <p:nvSpPr>
                <p:cNvPr id="1637" name="Oval 1636"/>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p>
              </p:txBody>
            </p:sp>
            <p:sp>
              <p:nvSpPr>
                <p:cNvPr id="1638" name="Oval 1637"/>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p>
              </p:txBody>
            </p:sp>
            <p:sp>
              <p:nvSpPr>
                <p:cNvPr id="1639" name="Oval 1638"/>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p>
              </p:txBody>
            </p:sp>
            <p:sp>
              <p:nvSpPr>
                <p:cNvPr id="1640" name="Oval 1639"/>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p>
              </p:txBody>
            </p:sp>
            <p:sp>
              <p:nvSpPr>
                <p:cNvPr id="1641" name="Oval 1640"/>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p>
              </p:txBody>
            </p:sp>
            <p:sp>
              <p:nvSpPr>
                <p:cNvPr id="1642" name="Oval 1641"/>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p>
              </p:txBody>
            </p:sp>
            <p:sp>
              <p:nvSpPr>
                <p:cNvPr id="1643" name="Oval 1642"/>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p>
              </p:txBody>
            </p:sp>
            <p:sp>
              <p:nvSpPr>
                <p:cNvPr id="1644" name="Oval 1643"/>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p>
              </p:txBody>
            </p:sp>
            <p:sp>
              <p:nvSpPr>
                <p:cNvPr id="1645" name="Oval 1644"/>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p>
              </p:txBody>
            </p:sp>
          </p:grpSp>
          <p:grpSp>
            <p:nvGrpSpPr>
              <p:cNvPr id="1555" name="Group 1554"/>
              <p:cNvGrpSpPr/>
              <p:nvPr userDrawn="1"/>
            </p:nvGrpSpPr>
            <p:grpSpPr>
              <a:xfrm>
                <a:off x="172432" y="4708666"/>
                <a:ext cx="8793253" cy="28800"/>
                <a:chOff x="172432" y="4708666"/>
                <a:chExt cx="8793253" cy="28800"/>
              </a:xfrm>
              <a:grpFill/>
            </p:grpSpPr>
            <p:sp>
              <p:nvSpPr>
                <p:cNvPr id="1602" name="Oval 1601"/>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p>
              </p:txBody>
            </p:sp>
            <p:sp>
              <p:nvSpPr>
                <p:cNvPr id="1603" name="Oval 1602"/>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p>
              </p:txBody>
            </p:sp>
            <p:sp>
              <p:nvSpPr>
                <p:cNvPr id="1604" name="Oval 1603"/>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p>
              </p:txBody>
            </p:sp>
            <p:sp>
              <p:nvSpPr>
                <p:cNvPr id="1605" name="Oval 1604"/>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p>
              </p:txBody>
            </p:sp>
            <p:sp>
              <p:nvSpPr>
                <p:cNvPr id="1606" name="Oval 1605"/>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p>
              </p:txBody>
            </p:sp>
            <p:sp>
              <p:nvSpPr>
                <p:cNvPr id="1607" name="Oval 1606"/>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p>
              </p:txBody>
            </p:sp>
            <p:sp>
              <p:nvSpPr>
                <p:cNvPr id="1608" name="Oval 1607"/>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p>
              </p:txBody>
            </p:sp>
            <p:sp>
              <p:nvSpPr>
                <p:cNvPr id="1609" name="Oval 1608"/>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p>
              </p:txBody>
            </p:sp>
            <p:sp>
              <p:nvSpPr>
                <p:cNvPr id="1610" name="Oval 1609"/>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p>
              </p:txBody>
            </p:sp>
            <p:sp>
              <p:nvSpPr>
                <p:cNvPr id="1611" name="Oval 1610"/>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p>
              </p:txBody>
            </p:sp>
            <p:sp>
              <p:nvSpPr>
                <p:cNvPr id="1612" name="Oval 1611"/>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p>
              </p:txBody>
            </p:sp>
            <p:sp>
              <p:nvSpPr>
                <p:cNvPr id="1613" name="Oval 1612"/>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p>
              </p:txBody>
            </p:sp>
            <p:sp>
              <p:nvSpPr>
                <p:cNvPr id="1614" name="Oval 1613"/>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p>
              </p:txBody>
            </p:sp>
            <p:sp>
              <p:nvSpPr>
                <p:cNvPr id="1615" name="Oval 1614"/>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p>
              </p:txBody>
            </p:sp>
            <p:sp>
              <p:nvSpPr>
                <p:cNvPr id="1616" name="Oval 1615"/>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p>
              </p:txBody>
            </p:sp>
            <p:sp>
              <p:nvSpPr>
                <p:cNvPr id="1617" name="Oval 1616"/>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p>
              </p:txBody>
            </p:sp>
            <p:sp>
              <p:nvSpPr>
                <p:cNvPr id="1618" name="Oval 1617"/>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p>
              </p:txBody>
            </p:sp>
            <p:sp>
              <p:nvSpPr>
                <p:cNvPr id="1619" name="Oval 1618"/>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p>
              </p:txBody>
            </p:sp>
            <p:sp>
              <p:nvSpPr>
                <p:cNvPr id="1620" name="Oval 1619"/>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p>
              </p:txBody>
            </p:sp>
            <p:sp>
              <p:nvSpPr>
                <p:cNvPr id="1621" name="Oval 1620"/>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p>
              </p:txBody>
            </p:sp>
            <p:sp>
              <p:nvSpPr>
                <p:cNvPr id="1622" name="Oval 1621"/>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p>
              </p:txBody>
            </p:sp>
            <p:sp>
              <p:nvSpPr>
                <p:cNvPr id="1623" name="Oval 1622"/>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p>
              </p:txBody>
            </p:sp>
          </p:grpSp>
          <p:grpSp>
            <p:nvGrpSpPr>
              <p:cNvPr id="1556" name="Group 1555"/>
              <p:cNvGrpSpPr/>
              <p:nvPr userDrawn="1"/>
            </p:nvGrpSpPr>
            <p:grpSpPr>
              <a:xfrm>
                <a:off x="172432" y="5123772"/>
                <a:ext cx="8802777" cy="28800"/>
                <a:chOff x="172432" y="5123772"/>
                <a:chExt cx="8802777" cy="28800"/>
              </a:xfrm>
              <a:grpFill/>
            </p:grpSpPr>
            <p:sp>
              <p:nvSpPr>
                <p:cNvPr id="1580" name="Oval 1579"/>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p>
              </p:txBody>
            </p:sp>
            <p:sp>
              <p:nvSpPr>
                <p:cNvPr id="1581" name="Oval 1580"/>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p>
              </p:txBody>
            </p:sp>
            <p:sp>
              <p:nvSpPr>
                <p:cNvPr id="1582" name="Oval 1581"/>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p>
              </p:txBody>
            </p:sp>
            <p:sp>
              <p:nvSpPr>
                <p:cNvPr id="1583" name="Oval 1582"/>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p>
              </p:txBody>
            </p:sp>
            <p:sp>
              <p:nvSpPr>
                <p:cNvPr id="1584" name="Oval 1583"/>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p>
              </p:txBody>
            </p:sp>
            <p:sp>
              <p:nvSpPr>
                <p:cNvPr id="1585" name="Oval 1584"/>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p>
              </p:txBody>
            </p:sp>
            <p:sp>
              <p:nvSpPr>
                <p:cNvPr id="1586" name="Oval 1585"/>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p>
              </p:txBody>
            </p:sp>
            <p:sp>
              <p:nvSpPr>
                <p:cNvPr id="1587" name="Oval 1586"/>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p>
              </p:txBody>
            </p:sp>
            <p:sp>
              <p:nvSpPr>
                <p:cNvPr id="1588" name="Oval 1587"/>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p>
              </p:txBody>
            </p:sp>
            <p:sp>
              <p:nvSpPr>
                <p:cNvPr id="1589" name="Oval 1588"/>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p>
              </p:txBody>
            </p:sp>
            <p:sp>
              <p:nvSpPr>
                <p:cNvPr id="1590" name="Oval 1589"/>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p>
              </p:txBody>
            </p:sp>
            <p:sp>
              <p:nvSpPr>
                <p:cNvPr id="1591" name="Oval 1590"/>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p>
              </p:txBody>
            </p:sp>
            <p:sp>
              <p:nvSpPr>
                <p:cNvPr id="1592" name="Oval 1591"/>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p>
              </p:txBody>
            </p:sp>
            <p:sp>
              <p:nvSpPr>
                <p:cNvPr id="1593" name="Oval 1592"/>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p>
              </p:txBody>
            </p:sp>
            <p:sp>
              <p:nvSpPr>
                <p:cNvPr id="1594" name="Oval 1593"/>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p>
              </p:txBody>
            </p:sp>
            <p:sp>
              <p:nvSpPr>
                <p:cNvPr id="1595" name="Oval 1594"/>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p>
              </p:txBody>
            </p:sp>
            <p:sp>
              <p:nvSpPr>
                <p:cNvPr id="1596" name="Oval 1595"/>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p>
              </p:txBody>
            </p:sp>
            <p:sp>
              <p:nvSpPr>
                <p:cNvPr id="1597" name="Oval 1596"/>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p>
              </p:txBody>
            </p:sp>
            <p:sp>
              <p:nvSpPr>
                <p:cNvPr id="1598" name="Oval 1597"/>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p>
              </p:txBody>
            </p:sp>
            <p:sp>
              <p:nvSpPr>
                <p:cNvPr id="1599" name="Oval 1598"/>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p>
              </p:txBody>
            </p:sp>
            <p:sp>
              <p:nvSpPr>
                <p:cNvPr id="1600" name="Oval 1599"/>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p>
              </p:txBody>
            </p:sp>
            <p:sp>
              <p:nvSpPr>
                <p:cNvPr id="1601" name="Oval 1600"/>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p>
              </p:txBody>
            </p:sp>
          </p:grpSp>
          <p:grpSp>
            <p:nvGrpSpPr>
              <p:cNvPr id="1557" name="Group 1556"/>
              <p:cNvGrpSpPr/>
              <p:nvPr userDrawn="1"/>
            </p:nvGrpSpPr>
            <p:grpSpPr>
              <a:xfrm>
                <a:off x="158146" y="5550368"/>
                <a:ext cx="8826587" cy="28800"/>
                <a:chOff x="158146" y="5550368"/>
                <a:chExt cx="8826587" cy="28800"/>
              </a:xfrm>
              <a:grpFill/>
            </p:grpSpPr>
            <p:sp>
              <p:nvSpPr>
                <p:cNvPr id="1558" name="Oval 1557"/>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p>
              </p:txBody>
            </p:sp>
            <p:sp>
              <p:nvSpPr>
                <p:cNvPr id="1559" name="Oval 1558"/>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p>
              </p:txBody>
            </p:sp>
            <p:sp>
              <p:nvSpPr>
                <p:cNvPr id="1560" name="Oval 1559"/>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p>
              </p:txBody>
            </p:sp>
            <p:sp>
              <p:nvSpPr>
                <p:cNvPr id="1561" name="Oval 1560"/>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p>
              </p:txBody>
            </p:sp>
            <p:sp>
              <p:nvSpPr>
                <p:cNvPr id="1562" name="Oval 1561"/>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p>
              </p:txBody>
            </p:sp>
            <p:sp>
              <p:nvSpPr>
                <p:cNvPr id="1563" name="Oval 1562"/>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p>
              </p:txBody>
            </p:sp>
            <p:sp>
              <p:nvSpPr>
                <p:cNvPr id="1564" name="Oval 1563"/>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p>
              </p:txBody>
            </p:sp>
            <p:sp>
              <p:nvSpPr>
                <p:cNvPr id="1565" name="Oval 1564"/>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p>
              </p:txBody>
            </p:sp>
            <p:sp>
              <p:nvSpPr>
                <p:cNvPr id="1566" name="Oval 1565"/>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p>
              </p:txBody>
            </p:sp>
            <p:sp>
              <p:nvSpPr>
                <p:cNvPr id="1567" name="Oval 1566"/>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p>
              </p:txBody>
            </p:sp>
            <p:sp>
              <p:nvSpPr>
                <p:cNvPr id="1568" name="Oval 1567"/>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p>
              </p:txBody>
            </p:sp>
            <p:sp>
              <p:nvSpPr>
                <p:cNvPr id="1569" name="Oval 1568"/>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p>
              </p:txBody>
            </p:sp>
            <p:sp>
              <p:nvSpPr>
                <p:cNvPr id="1570" name="Oval 1569"/>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p>
              </p:txBody>
            </p:sp>
            <p:sp>
              <p:nvSpPr>
                <p:cNvPr id="1571" name="Oval 1570"/>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p>
              </p:txBody>
            </p:sp>
            <p:sp>
              <p:nvSpPr>
                <p:cNvPr id="1572" name="Oval 1571"/>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p>
              </p:txBody>
            </p:sp>
            <p:sp>
              <p:nvSpPr>
                <p:cNvPr id="1573" name="Oval 1572"/>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p>
              </p:txBody>
            </p:sp>
            <p:sp>
              <p:nvSpPr>
                <p:cNvPr id="1574" name="Oval 1573"/>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p>
              </p:txBody>
            </p:sp>
            <p:sp>
              <p:nvSpPr>
                <p:cNvPr id="1575" name="Oval 1574"/>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p>
              </p:txBody>
            </p:sp>
            <p:sp>
              <p:nvSpPr>
                <p:cNvPr id="1576" name="Oval 1575"/>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p>
              </p:txBody>
            </p:sp>
            <p:sp>
              <p:nvSpPr>
                <p:cNvPr id="1577" name="Oval 1576"/>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p>
              </p:txBody>
            </p:sp>
            <p:sp>
              <p:nvSpPr>
                <p:cNvPr id="1578" name="Oval 1577"/>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p>
              </p:txBody>
            </p:sp>
            <p:sp>
              <p:nvSpPr>
                <p:cNvPr id="1579" name="Oval 1578"/>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p>
              </p:txBody>
            </p:sp>
          </p:grpSp>
        </p:grpSp>
      </p:grpSp>
      <p:sp>
        <p:nvSpPr>
          <p:cNvPr id="2" name="Title 1"/>
          <p:cNvSpPr>
            <a:spLocks noGrp="1"/>
          </p:cNvSpPr>
          <p:nvPr userDrawn="1">
            <p:ph type="ctrTitle" hasCustomPrompt="1"/>
          </p:nvPr>
        </p:nvSpPr>
        <p:spPr>
          <a:xfrm>
            <a:off x="251519" y="305931"/>
            <a:ext cx="7163693" cy="623248"/>
          </a:xfrm>
          <a:ln w="3175">
            <a:noFill/>
          </a:ln>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7164000" cy="1246495"/>
          </a:xfrm>
          <a:ln w="3175">
            <a:noFill/>
          </a:ln>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636" name="Freeform 5"/>
          <p:cNvSpPr>
            <a:spLocks noChangeAspect="1" noEditPoints="1"/>
          </p:cNvSpPr>
          <p:nvPr userDrawn="1"/>
        </p:nvSpPr>
        <p:spPr bwMode="auto">
          <a:xfrm>
            <a:off x="8265640" y="292100"/>
            <a:ext cx="656202" cy="115200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GB" dirty="0">
              <a:latin typeface="Rubrik Regular" panose="02000503030000020004" pitchFamily="2" charset="0"/>
            </a:endParaRPr>
          </a:p>
        </p:txBody>
      </p:sp>
      <p:sp>
        <p:nvSpPr>
          <p:cNvPr id="4" name="Date Placeholder 3"/>
          <p:cNvSpPr>
            <a:spLocks noGrp="1"/>
          </p:cNvSpPr>
          <p:nvPr>
            <p:ph type="dt" sz="half" idx="10"/>
          </p:nvPr>
        </p:nvSpPr>
        <p:spPr>
          <a:ln w="3175">
            <a:noFill/>
          </a:ln>
        </p:spPr>
        <p:txBody>
          <a:bodyPr>
            <a:noAutofit/>
          </a:bodyPr>
          <a:lstStyle>
            <a:lvl1pPr>
              <a:defRPr>
                <a:solidFill>
                  <a:schemeClr val="bg1"/>
                </a:solidFill>
              </a:defRPr>
            </a:lvl1pPr>
          </a:lstStyle>
          <a:p>
            <a:fld id="{3E3A4E7A-8B77-4ABB-978C-20B2FBE19A2F}" type="datetime8">
              <a:rPr lang="en-GB" smtClean="0"/>
              <a:t>21/04/2021 15:41</a:t>
            </a:fld>
            <a:endParaRPr lang="en-GB" dirty="0"/>
          </a:p>
        </p:txBody>
      </p:sp>
      <p:sp>
        <p:nvSpPr>
          <p:cNvPr id="8" name="Footer Placeholder 7"/>
          <p:cNvSpPr>
            <a:spLocks noGrp="1"/>
          </p:cNvSpPr>
          <p:nvPr>
            <p:ph type="ftr" sz="quarter" idx="11"/>
          </p:nvPr>
        </p:nvSpPr>
        <p:spPr>
          <a:ln w="3175">
            <a:noFill/>
          </a:ln>
        </p:spPr>
        <p:txBody>
          <a:bodyPr>
            <a:noAutofit/>
          </a:bodyPr>
          <a:lstStyle>
            <a:lvl1pPr>
              <a:defRPr>
                <a:solidFill>
                  <a:schemeClr val="bg1"/>
                </a:solidFill>
              </a:defRPr>
            </a:lvl1p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a:ln w="3175">
            <a:noFill/>
          </a:ln>
        </p:spPr>
        <p:txBody>
          <a:bodyPr>
            <a:noAutofit/>
          </a:bodyPr>
          <a:lstStyle>
            <a:lvl1pPr>
              <a:defRPr>
                <a:solidFill>
                  <a:schemeClr val="bg1"/>
                </a:solidFill>
              </a:defRPr>
            </a:lvl1pPr>
          </a:lstStyle>
          <a:p>
            <a:fld id="{5FC009DE-D7D9-469A-AAA1-9EDD82961594}" type="slidenum">
              <a:rPr lang="en-GB" smtClean="0"/>
              <a:pPr/>
              <a:t>‹#›</a:t>
            </a:fld>
            <a:endParaRPr lang="en-GB"/>
          </a:p>
        </p:txBody>
      </p:sp>
      <p:sp>
        <p:nvSpPr>
          <p:cNvPr id="6" name="Text Placeholder 5"/>
          <p:cNvSpPr>
            <a:spLocks noGrp="1"/>
          </p:cNvSpPr>
          <p:nvPr>
            <p:ph type="body" sz="quarter" idx="13" hasCustomPrompt="1"/>
          </p:nvPr>
        </p:nvSpPr>
        <p:spPr>
          <a:xfrm>
            <a:off x="251519" y="2156619"/>
            <a:ext cx="7164000" cy="340519"/>
          </a:xfrm>
          <a:ln w="3175">
            <a:noFill/>
          </a:ln>
        </p:spPr>
        <p:txBody>
          <a:bodyPr>
            <a:noAutofit/>
          </a:bodyPr>
          <a:lstStyle>
            <a:lvl1pPr>
              <a:defRPr lang="en-GB" sz="2400" b="0" kern="1200" dirty="0">
                <a:solidFill>
                  <a:schemeClr val="bg1"/>
                </a:solidFill>
                <a:latin typeface="EE Nobblee Light" pitchFamily="2" charset="0"/>
                <a:ea typeface="+mj-ea"/>
                <a:cs typeface="+mj-cs"/>
              </a:defRPr>
            </a:lvl1pPr>
          </a:lstStyle>
          <a:p>
            <a:pPr lvl="0"/>
            <a:r>
              <a:rPr lang="en-US" dirty="0"/>
              <a:t>DATE</a:t>
            </a:r>
            <a:endParaRPr lang="en-GB" dirty="0"/>
          </a:p>
        </p:txBody>
      </p:sp>
    </p:spTree>
    <p:extLst>
      <p:ext uri="{BB962C8B-B14F-4D97-AF65-F5344CB8AC3E}">
        <p14:creationId xmlns:p14="http://schemas.microsoft.com/office/powerpoint/2010/main" val="35247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3" name="Content Placeholder 2"/>
          <p:cNvSpPr>
            <a:spLocks noGrp="1"/>
          </p:cNvSpPr>
          <p:nvPr>
            <p:ph idx="1" hasCustomPrompt="1"/>
          </p:nvPr>
        </p:nvSpPr>
        <p:spPr>
          <a:xfrm>
            <a:off x="3198812" y="1244600"/>
            <a:ext cx="568166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ADF8FC34-643A-49F5-86BC-1B03BCE2C8D3}" type="datetime8">
              <a:rPr lang="en-GB" smtClean="0"/>
              <a:t>21/04/2021 15:41</a:t>
            </a:fld>
            <a:endParaRPr lang="en-GB" dirty="0"/>
          </a:p>
        </p:txBody>
      </p:sp>
      <p:sp>
        <p:nvSpPr>
          <p:cNvPr id="8" name="Footer Placeholder 7"/>
          <p:cNvSpPr>
            <a:spLocks noGrp="1"/>
          </p:cNvSpPr>
          <p:nvPr>
            <p:ph type="ftr" sz="quarter" idx="11"/>
          </p:nvPr>
        </p:nvSpPr>
        <p:spPr/>
        <p:txBody>
          <a:body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239353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6" name="Date Placeholder 5"/>
          <p:cNvSpPr>
            <a:spLocks noGrp="1"/>
          </p:cNvSpPr>
          <p:nvPr>
            <p:ph type="dt" sz="half" idx="10"/>
          </p:nvPr>
        </p:nvSpPr>
        <p:spPr/>
        <p:txBody>
          <a:bodyPr/>
          <a:lstStyle/>
          <a:p>
            <a:fld id="{D37E20A7-194C-4BAB-89BE-E7DA2E5519D7}" type="datetime8">
              <a:rPr lang="en-GB" smtClean="0"/>
              <a:t>21/04/2021 15:41</a:t>
            </a:fld>
            <a:endParaRPr lang="en-GB" dirty="0"/>
          </a:p>
        </p:txBody>
      </p:sp>
      <p:sp>
        <p:nvSpPr>
          <p:cNvPr id="7" name="Footer Placeholder 6"/>
          <p:cNvSpPr>
            <a:spLocks noGrp="1"/>
          </p:cNvSpPr>
          <p:nvPr>
            <p:ph type="ftr" sz="quarter" idx="11"/>
          </p:nvPr>
        </p:nvSpPr>
        <p:spPr/>
        <p:txBody>
          <a:bodyPr/>
          <a:lstStyle/>
          <a:p>
            <a:r>
              <a:rPr lang="en-GB"/>
              <a:t>SECURITY CLASSIFICATION. PUBLISHED VERSION. OWNER'S NAME.</a:t>
            </a:r>
            <a:endParaRPr lang="en-GB" dirty="0"/>
          </a:p>
        </p:txBody>
      </p:sp>
      <p:sp>
        <p:nvSpPr>
          <p:cNvPr id="8" name="Slide Number Placeholder 7"/>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400775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B446E9-7AF7-453D-A84B-8B97BA1CE202}" type="datetime8">
              <a:rPr lang="en-GB" smtClean="0"/>
              <a:t>21/04/2021 15:41</a:t>
            </a:fld>
            <a:endParaRPr lang="en-GB" dirty="0"/>
          </a:p>
        </p:txBody>
      </p:sp>
      <p:sp>
        <p:nvSpPr>
          <p:cNvPr id="6" name="Footer Placeholder 5"/>
          <p:cNvSpPr>
            <a:spLocks noGrp="1"/>
          </p:cNvSpPr>
          <p:nvPr>
            <p:ph type="ftr" sz="quarter" idx="11"/>
          </p:nvPr>
        </p:nvSpPr>
        <p:spPr/>
        <p:txBody>
          <a:bodyPr/>
          <a:lstStyle/>
          <a:p>
            <a:r>
              <a:rPr lang="en-GB"/>
              <a:t>SECURITY CLASSIFICATION. PUBLISHED VERSION. OWNER'S NAME.</a:t>
            </a:r>
            <a:endParaRPr lang="en-GB" dirty="0"/>
          </a:p>
        </p:txBody>
      </p:sp>
      <p:sp>
        <p:nvSpPr>
          <p:cNvPr id="7" name="Slide Number Placeholder 6"/>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325612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ey Messag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9" name="Content Placeholder 8"/>
          <p:cNvSpPr>
            <a:spLocks noGrp="1"/>
          </p:cNvSpPr>
          <p:nvPr>
            <p:ph sz="quarter" idx="13" hasCustomPrompt="1"/>
          </p:nvPr>
        </p:nvSpPr>
        <p:spPr>
          <a:xfrm>
            <a:off x="273050" y="2635251"/>
            <a:ext cx="4221163" cy="264953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8"/>
          <p:cNvSpPr>
            <a:spLocks noGrp="1"/>
          </p:cNvSpPr>
          <p:nvPr>
            <p:ph sz="quarter" idx="14"/>
          </p:nvPr>
        </p:nvSpPr>
        <p:spPr>
          <a:xfrm>
            <a:off x="4659312" y="2635251"/>
            <a:ext cx="4221163" cy="264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5" hasCustomPrompt="1"/>
          </p:nvPr>
        </p:nvSpPr>
        <p:spPr>
          <a:xfrm>
            <a:off x="273050" y="1244600"/>
            <a:ext cx="8607425" cy="1258888"/>
          </a:xfrm>
        </p:spPr>
        <p:txBody>
          <a:bodyPr/>
          <a:lstStyle>
            <a:lvl1pPr>
              <a:defRPr lang="en-US" sz="3400" kern="1200" dirty="0" smtClean="0">
                <a:solidFill>
                  <a:schemeClr val="tx2"/>
                </a:solidFill>
                <a:latin typeface="+mn-lt"/>
                <a:ea typeface="+mn-ea"/>
                <a:cs typeface="+mn-cs"/>
              </a:defRPr>
            </a:lvl1pPr>
          </a:lstStyle>
          <a:p>
            <a:pPr lvl="0"/>
            <a:r>
              <a:rPr lang="en-US" dirty="0"/>
              <a:t>Master text style</a:t>
            </a:r>
          </a:p>
        </p:txBody>
      </p:sp>
      <p:sp>
        <p:nvSpPr>
          <p:cNvPr id="3" name="Date Placeholder 2"/>
          <p:cNvSpPr>
            <a:spLocks noGrp="1"/>
          </p:cNvSpPr>
          <p:nvPr>
            <p:ph type="dt" sz="half" idx="16"/>
          </p:nvPr>
        </p:nvSpPr>
        <p:spPr/>
        <p:txBody>
          <a:bodyPr/>
          <a:lstStyle/>
          <a:p>
            <a:fld id="{339329D7-9E3D-4B5C-92E6-1AEA2F1469C0}" type="datetime8">
              <a:rPr lang="en-GB" smtClean="0"/>
              <a:t>21/04/2021 15:41</a:t>
            </a:fld>
            <a:endParaRPr lang="en-GB" dirty="0"/>
          </a:p>
        </p:txBody>
      </p:sp>
      <p:sp>
        <p:nvSpPr>
          <p:cNvPr id="7" name="Footer Placeholder 6"/>
          <p:cNvSpPr>
            <a:spLocks noGrp="1"/>
          </p:cNvSpPr>
          <p:nvPr>
            <p:ph type="ftr" sz="quarter" idx="17"/>
          </p:nvPr>
        </p:nvSpPr>
        <p:spPr/>
        <p:txBody>
          <a:bodyPr/>
          <a:lstStyle/>
          <a:p>
            <a:r>
              <a:rPr lang="en-GB"/>
              <a:t>SECURITY CLASSIFICATION. PUBLISHED VERSION. OWNER'S NAME.</a:t>
            </a:r>
            <a:endParaRPr lang="en-GB" dirty="0"/>
          </a:p>
        </p:txBody>
      </p:sp>
      <p:sp>
        <p:nvSpPr>
          <p:cNvPr id="8" name="Slide Number Placeholder 7"/>
          <p:cNvSpPr>
            <a:spLocks noGrp="1"/>
          </p:cNvSpPr>
          <p:nvPr>
            <p:ph type="sldNum" sz="quarter" idx="18"/>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416466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Key Mess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75" y="433388"/>
            <a:ext cx="5689600" cy="682626"/>
          </a:xfrm>
        </p:spPr>
        <p:txBody>
          <a:bodyPr>
            <a:noAutofit/>
          </a:bodyPr>
          <a:lstStyle>
            <a:lvl1pPr>
              <a:defRPr/>
            </a:lvl1pPr>
          </a:lstStyle>
          <a:p>
            <a:r>
              <a:rPr lang="en-US" dirty="0"/>
              <a:t>Click to edit Master title style</a:t>
            </a:r>
            <a:endParaRPr lang="en-GB" dirty="0"/>
          </a:p>
        </p:txBody>
      </p:sp>
      <p:sp>
        <p:nvSpPr>
          <p:cNvPr id="10" name="Content Placeholder 8"/>
          <p:cNvSpPr>
            <a:spLocks noGrp="1"/>
          </p:cNvSpPr>
          <p:nvPr>
            <p:ph sz="quarter" idx="14"/>
          </p:nvPr>
        </p:nvSpPr>
        <p:spPr>
          <a:xfrm>
            <a:off x="3190876" y="1244600"/>
            <a:ext cx="5689600" cy="40401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p:cNvSpPr>
            <a:spLocks noGrp="1"/>
          </p:cNvSpPr>
          <p:nvPr>
            <p:ph type="body" sz="quarter" idx="15" hasCustomPrompt="1"/>
          </p:nvPr>
        </p:nvSpPr>
        <p:spPr>
          <a:xfrm>
            <a:off x="273050" y="1244600"/>
            <a:ext cx="2786063" cy="4040188"/>
          </a:xfrm>
        </p:spPr>
        <p:txBody>
          <a:bodyPr/>
          <a:lstStyle>
            <a:lvl1pPr>
              <a:defRPr lang="en-US" sz="3400" kern="1200" dirty="0" smtClean="0">
                <a:solidFill>
                  <a:schemeClr val="tx2"/>
                </a:solidFill>
                <a:latin typeface="+mn-lt"/>
                <a:ea typeface="+mn-ea"/>
                <a:cs typeface="+mn-cs"/>
              </a:defRPr>
            </a:lvl1pPr>
          </a:lstStyle>
          <a:p>
            <a:pPr lvl="0"/>
            <a:r>
              <a:rPr lang="en-US" dirty="0"/>
              <a:t>Master text style</a:t>
            </a:r>
          </a:p>
        </p:txBody>
      </p:sp>
      <p:sp>
        <p:nvSpPr>
          <p:cNvPr id="3" name="Date Placeholder 2"/>
          <p:cNvSpPr>
            <a:spLocks noGrp="1"/>
          </p:cNvSpPr>
          <p:nvPr>
            <p:ph type="dt" sz="half" idx="16"/>
          </p:nvPr>
        </p:nvSpPr>
        <p:spPr/>
        <p:txBody>
          <a:bodyPr/>
          <a:lstStyle/>
          <a:p>
            <a:fld id="{072CD05A-414A-4CEB-B4A7-BB68C013D6E7}" type="datetime8">
              <a:rPr lang="en-GB" smtClean="0"/>
              <a:t>21/04/2021 15:41</a:t>
            </a:fld>
            <a:endParaRPr lang="en-GB" dirty="0"/>
          </a:p>
        </p:txBody>
      </p:sp>
      <p:sp>
        <p:nvSpPr>
          <p:cNvPr id="7" name="Footer Placeholder 6"/>
          <p:cNvSpPr>
            <a:spLocks noGrp="1"/>
          </p:cNvSpPr>
          <p:nvPr>
            <p:ph type="ftr" sz="quarter" idx="17"/>
          </p:nvPr>
        </p:nvSpPr>
        <p:spPr/>
        <p:txBody>
          <a:bodyPr/>
          <a:lstStyle/>
          <a:p>
            <a:r>
              <a:rPr lang="en-GB"/>
              <a:t>SECURITY CLASSIFICATION. PUBLISHED VERSION. OWNER'S NAME.</a:t>
            </a:r>
            <a:endParaRPr lang="en-GB" dirty="0"/>
          </a:p>
        </p:txBody>
      </p:sp>
      <p:sp>
        <p:nvSpPr>
          <p:cNvPr id="8" name="Slide Number Placeholder 7"/>
          <p:cNvSpPr>
            <a:spLocks noGrp="1"/>
          </p:cNvSpPr>
          <p:nvPr>
            <p:ph type="sldNum" sz="quarter" idx="18"/>
          </p:nvPr>
        </p:nvSpPr>
        <p:spPr/>
        <p:txBody>
          <a:bodyPr/>
          <a:lstStyle/>
          <a:p>
            <a:fld id="{5FC009DE-D7D9-469A-AAA1-9EDD82961594}" type="slidenum">
              <a:rPr lang="en-GB" smtClean="0"/>
              <a:pPr/>
              <a:t>‹#›</a:t>
            </a:fld>
            <a:endParaRPr lang="en-GB"/>
          </a:p>
        </p:txBody>
      </p:sp>
      <p:cxnSp>
        <p:nvCxnSpPr>
          <p:cNvPr id="11" name="Straight Connector 10"/>
          <p:cNvCxnSpPr/>
          <p:nvPr userDrawn="1"/>
        </p:nvCxnSpPr>
        <p:spPr>
          <a:xfrm>
            <a:off x="3190875" y="300038"/>
            <a:ext cx="568960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00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sz="3400"/>
            </a:lvl1pPr>
          </a:lstStyle>
          <a:p>
            <a:pPr lvl="0"/>
            <a:r>
              <a:rPr lang="en-US" dirty="0"/>
              <a:t>Master text style</a:t>
            </a:r>
          </a:p>
        </p:txBody>
      </p:sp>
      <p:sp>
        <p:nvSpPr>
          <p:cNvPr id="7" name="Date Placeholder 6"/>
          <p:cNvSpPr>
            <a:spLocks noGrp="1"/>
          </p:cNvSpPr>
          <p:nvPr>
            <p:ph type="dt" sz="half" idx="10"/>
          </p:nvPr>
        </p:nvSpPr>
        <p:spPr/>
        <p:txBody>
          <a:bodyPr/>
          <a:lstStyle/>
          <a:p>
            <a:fld id="{E6FB7A62-F26A-4122-B907-831A688A58BD}" type="datetime8">
              <a:rPr lang="en-GB" smtClean="0"/>
              <a:t>21/04/2021 15:41</a:t>
            </a:fld>
            <a:endParaRPr lang="en-GB" dirty="0"/>
          </a:p>
        </p:txBody>
      </p:sp>
      <p:sp>
        <p:nvSpPr>
          <p:cNvPr id="8" name="Footer Placeholder 7"/>
          <p:cNvSpPr>
            <a:spLocks noGrp="1"/>
          </p:cNvSpPr>
          <p:nvPr>
            <p:ph type="ftr" sz="quarter" idx="11"/>
          </p:nvPr>
        </p:nvSpPr>
        <p:spPr/>
        <p:txBody>
          <a:body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401285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Key Message - Aqu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sz="3400">
                <a:solidFill>
                  <a:schemeClr val="bg1"/>
                </a:solidFill>
              </a:defRPr>
            </a:lvl1pPr>
          </a:lstStyle>
          <a:p>
            <a:pPr lvl="0"/>
            <a:r>
              <a:rPr lang="en-US" dirty="0"/>
              <a:t>Master text style</a:t>
            </a:r>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ECD2A4D6-8F6C-4088-9166-8CE9C5454C27}" type="datetime8">
              <a:rPr lang="en-GB" smtClean="0"/>
              <a:t>21/04/2021 15:41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SECURITY CLASSIFICATION. PUBLISHED VERSION. OWNER'S NAME.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357441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Key Message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sz="3400">
                <a:solidFill>
                  <a:srgbClr val="008E70"/>
                </a:solidFill>
              </a:defRPr>
            </a:lvl1pPr>
          </a:lstStyle>
          <a:p>
            <a:pPr lvl="0"/>
            <a:r>
              <a:rPr lang="en-US" dirty="0"/>
              <a:t>Master text style</a:t>
            </a:r>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6225" y="300038"/>
            <a:ext cx="8604250" cy="0"/>
          </a:xfrm>
          <a:prstGeom prst="line">
            <a:avLst/>
          </a:prstGeom>
          <a:ln w="12700" cap="rnd">
            <a:solidFill>
              <a:srgbClr val="008E70"/>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3147FE37-B0DB-41EC-9C39-6441EB3BC674}" type="datetime8">
              <a:rPr lang="en-GB" smtClean="0"/>
              <a:t>21/04/2021 15:41</a:t>
            </a:fld>
            <a:endParaRPr lang="en-GB" dirty="0"/>
          </a:p>
        </p:txBody>
      </p:sp>
      <p:sp>
        <p:nvSpPr>
          <p:cNvPr id="10" name="Footer Placeholder 9"/>
          <p:cNvSpPr>
            <a:spLocks noGrp="1"/>
          </p:cNvSpPr>
          <p:nvPr>
            <p:ph type="ftr" sz="quarter" idx="11"/>
          </p:nvPr>
        </p:nvSpPr>
        <p:spPr/>
        <p:txBody>
          <a:bodyPr/>
          <a:lstStyle/>
          <a:p>
            <a:r>
              <a:rPr lang="en-GB"/>
              <a:t>SECURITY CLASSIFICATION. PUBLISHED VERSION. OWNER'S NAME.</a:t>
            </a:r>
            <a:endParaRPr lang="en-GB" dirty="0"/>
          </a:p>
        </p:txBody>
      </p:sp>
      <p:sp>
        <p:nvSpPr>
          <p:cNvPr id="11" name="Slide Number Placeholder 10"/>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2740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Key Message -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sz="3400">
                <a:solidFill>
                  <a:schemeClr val="bg1"/>
                </a:solidFill>
              </a:defRPr>
            </a:lvl1pPr>
          </a:lstStyle>
          <a:p>
            <a:pPr lvl="0"/>
            <a:r>
              <a:rPr lang="en-US" dirty="0"/>
              <a:t>Master text style</a:t>
            </a:r>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4355EDAA-F36E-4B8A-AE9F-C00FDBF263FC}" type="datetime8">
              <a:rPr lang="en-GB" smtClean="0"/>
              <a:t>21/04/2021 15:41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SECURITY CLASSIFICATION. PUBLISHED VERSION. OWNER'S NAME.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30220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ey Message with Statistic">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kern="1200" dirty="0" smtClean="0">
                <a:solidFill>
                  <a:schemeClr val="tx2"/>
                </a:solidFill>
                <a:latin typeface="+mn-lt"/>
                <a:ea typeface="+mn-ea"/>
                <a:cs typeface="+mn-cs"/>
              </a:defRPr>
            </a:lvl1pPr>
          </a:lstStyle>
          <a:p>
            <a:pPr lvl="0"/>
            <a:r>
              <a:rPr lang="en-US" dirty="0"/>
              <a:t>Master text style</a:t>
            </a:r>
          </a:p>
        </p:txBody>
      </p:sp>
      <p:sp>
        <p:nvSpPr>
          <p:cNvPr id="3" name="Date Placeholder 2"/>
          <p:cNvSpPr>
            <a:spLocks noGrp="1"/>
          </p:cNvSpPr>
          <p:nvPr>
            <p:ph type="dt" sz="half" idx="16"/>
          </p:nvPr>
        </p:nvSpPr>
        <p:spPr/>
        <p:txBody>
          <a:bodyPr/>
          <a:lstStyle/>
          <a:p>
            <a:fld id="{23A50CB1-757A-40C5-9199-B2BF1939833F}" type="datetime8">
              <a:rPr lang="en-GB" smtClean="0"/>
              <a:t>21/04/2021 15:41</a:t>
            </a:fld>
            <a:endParaRPr lang="en-GB" dirty="0"/>
          </a:p>
        </p:txBody>
      </p:sp>
      <p:sp>
        <p:nvSpPr>
          <p:cNvPr id="7" name="Footer Placeholder 6"/>
          <p:cNvSpPr>
            <a:spLocks noGrp="1"/>
          </p:cNvSpPr>
          <p:nvPr>
            <p:ph type="ftr" sz="quarter" idx="17"/>
          </p:nvPr>
        </p:nvSpPr>
        <p:spPr/>
        <p:txBody>
          <a:bodyPr/>
          <a:lstStyle/>
          <a:p>
            <a:r>
              <a:rPr lang="en-GB"/>
              <a:t>SECURITY CLASSIFICATION. PUBLISHED VERSION. OWNER'S NAME.</a:t>
            </a:r>
            <a:endParaRPr lang="en-GB" dirty="0"/>
          </a:p>
        </p:txBody>
      </p:sp>
      <p:sp>
        <p:nvSpPr>
          <p:cNvPr id="10" name="Slide Number Placeholder 9"/>
          <p:cNvSpPr>
            <a:spLocks noGrp="1"/>
          </p:cNvSpPr>
          <p:nvPr>
            <p:ph type="sldNum" sz="quarter" idx="18"/>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130671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Functional">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2042" y="158535"/>
            <a:ext cx="9197196" cy="5420633"/>
            <a:chOff x="-22042" y="158535"/>
            <a:chExt cx="9197196" cy="5420633"/>
          </a:xfrm>
        </p:grpSpPr>
        <p:grpSp>
          <p:nvGrpSpPr>
            <p:cNvPr id="627" name="Group 626"/>
            <p:cNvGrpSpPr/>
            <p:nvPr userDrawn="1"/>
          </p:nvGrpSpPr>
          <p:grpSpPr>
            <a:xfrm>
              <a:off x="-22042" y="158535"/>
              <a:ext cx="9197196" cy="5147237"/>
              <a:chOff x="-22042" y="158535"/>
              <a:chExt cx="9197196" cy="5147237"/>
            </a:xfrm>
            <a:solidFill>
              <a:srgbClr val="E0F5F8"/>
            </a:solidFill>
          </p:grpSpPr>
          <p:grpSp>
            <p:nvGrpSpPr>
              <p:cNvPr id="628" name="Group 627"/>
              <p:cNvGrpSpPr/>
              <p:nvPr userDrawn="1"/>
            </p:nvGrpSpPr>
            <p:grpSpPr>
              <a:xfrm>
                <a:off x="22406" y="158535"/>
                <a:ext cx="9089676" cy="18000"/>
                <a:chOff x="22406" y="158535"/>
                <a:chExt cx="9089676" cy="18000"/>
              </a:xfrm>
              <a:grpFill/>
            </p:grpSpPr>
            <p:sp>
              <p:nvSpPr>
                <p:cNvPr id="904" name="Oval 903"/>
                <p:cNvSpPr/>
                <p:nvPr/>
              </p:nvSpPr>
              <p:spPr>
                <a:xfrm>
                  <a:off x="22406" y="158535"/>
                  <a:ext cx="16364" cy="18000"/>
                </a:xfrm>
                <a:prstGeom prst="ellipse">
                  <a:avLst/>
                </a:prstGeom>
                <a:grpFill/>
              </p:spPr>
              <p:txBody>
                <a:bodyPr wrap="none" lIns="0" tIns="0" rIns="0" bIns="0" rtlCol="0" anchor="ctr">
                  <a:noAutofit/>
                </a:bodyPr>
                <a:lstStyle/>
                <a:p>
                  <a:pPr algn="ctr"/>
                  <a:endParaRPr lang="en-GB" dirty="0"/>
                </a:p>
              </p:txBody>
            </p:sp>
            <p:sp>
              <p:nvSpPr>
                <p:cNvPr id="905" name="Oval 904"/>
                <p:cNvSpPr/>
                <p:nvPr/>
              </p:nvSpPr>
              <p:spPr>
                <a:xfrm>
                  <a:off x="451031" y="158535"/>
                  <a:ext cx="16364" cy="18000"/>
                </a:xfrm>
                <a:prstGeom prst="ellipse">
                  <a:avLst/>
                </a:prstGeom>
                <a:grpFill/>
              </p:spPr>
              <p:txBody>
                <a:bodyPr wrap="none" lIns="0" tIns="0" rIns="0" bIns="0" rtlCol="0" anchor="ctr">
                  <a:noAutofit/>
                </a:bodyPr>
                <a:lstStyle/>
                <a:p>
                  <a:pPr algn="ctr"/>
                  <a:endParaRPr lang="en-GB" dirty="0"/>
                </a:p>
              </p:txBody>
            </p:sp>
            <p:sp>
              <p:nvSpPr>
                <p:cNvPr id="906" name="Oval 905"/>
                <p:cNvSpPr/>
                <p:nvPr/>
              </p:nvSpPr>
              <p:spPr>
                <a:xfrm>
                  <a:off x="886800" y="158535"/>
                  <a:ext cx="16364" cy="18000"/>
                </a:xfrm>
                <a:prstGeom prst="ellipse">
                  <a:avLst/>
                </a:prstGeom>
                <a:grpFill/>
              </p:spPr>
              <p:txBody>
                <a:bodyPr wrap="none" lIns="0" tIns="0" rIns="0" bIns="0" rtlCol="0" anchor="ctr">
                  <a:noAutofit/>
                </a:bodyPr>
                <a:lstStyle/>
                <a:p>
                  <a:pPr algn="ctr"/>
                  <a:endParaRPr lang="en-GB" dirty="0"/>
                </a:p>
              </p:txBody>
            </p:sp>
            <p:sp>
              <p:nvSpPr>
                <p:cNvPr id="907" name="Oval 906"/>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p>
              </p:txBody>
            </p:sp>
            <p:sp>
              <p:nvSpPr>
                <p:cNvPr id="908" name="Oval 907"/>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p>
              </p:txBody>
            </p:sp>
            <p:sp>
              <p:nvSpPr>
                <p:cNvPr id="909" name="Oval 908"/>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p>
              </p:txBody>
            </p:sp>
            <p:sp>
              <p:nvSpPr>
                <p:cNvPr id="910" name="Oval 909"/>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p>
              </p:txBody>
            </p:sp>
            <p:sp>
              <p:nvSpPr>
                <p:cNvPr id="911" name="Oval 910"/>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p>
              </p:txBody>
            </p:sp>
            <p:sp>
              <p:nvSpPr>
                <p:cNvPr id="912" name="Oval 911"/>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p>
              </p:txBody>
            </p:sp>
            <p:sp>
              <p:nvSpPr>
                <p:cNvPr id="913" name="Oval 912"/>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p>
              </p:txBody>
            </p:sp>
            <p:sp>
              <p:nvSpPr>
                <p:cNvPr id="914" name="Oval 913"/>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p>
              </p:txBody>
            </p:sp>
            <p:sp>
              <p:nvSpPr>
                <p:cNvPr id="915" name="Oval 914"/>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p>
              </p:txBody>
            </p:sp>
            <p:sp>
              <p:nvSpPr>
                <p:cNvPr id="916" name="Oval 915"/>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p>
              </p:txBody>
            </p:sp>
            <p:sp>
              <p:nvSpPr>
                <p:cNvPr id="917" name="Oval 916"/>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p>
              </p:txBody>
            </p:sp>
            <p:sp>
              <p:nvSpPr>
                <p:cNvPr id="918" name="Oval 917"/>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p>
              </p:txBody>
            </p:sp>
            <p:sp>
              <p:nvSpPr>
                <p:cNvPr id="919" name="Oval 918"/>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p>
              </p:txBody>
            </p:sp>
            <p:sp>
              <p:nvSpPr>
                <p:cNvPr id="920" name="Oval 919"/>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p>
              </p:txBody>
            </p:sp>
            <p:sp>
              <p:nvSpPr>
                <p:cNvPr id="921" name="Oval 920"/>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p>
              </p:txBody>
            </p:sp>
            <p:sp>
              <p:nvSpPr>
                <p:cNvPr id="922" name="Oval 921"/>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p>
              </p:txBody>
            </p:sp>
            <p:sp>
              <p:nvSpPr>
                <p:cNvPr id="923" name="Oval 922"/>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p>
              </p:txBody>
            </p:sp>
            <p:sp>
              <p:nvSpPr>
                <p:cNvPr id="924" name="Oval 923"/>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p>
              </p:txBody>
            </p:sp>
            <p:sp>
              <p:nvSpPr>
                <p:cNvPr id="925" name="Oval 924"/>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p>
              </p:txBody>
            </p:sp>
          </p:grpSp>
          <p:grpSp>
            <p:nvGrpSpPr>
              <p:cNvPr id="629" name="Group 628"/>
              <p:cNvGrpSpPr/>
              <p:nvPr userDrawn="1"/>
            </p:nvGrpSpPr>
            <p:grpSpPr>
              <a:xfrm>
                <a:off x="15263" y="565729"/>
                <a:ext cx="9103962" cy="18000"/>
                <a:chOff x="15263" y="565729"/>
                <a:chExt cx="9103962" cy="18000"/>
              </a:xfrm>
              <a:grpFill/>
            </p:grpSpPr>
            <p:sp>
              <p:nvSpPr>
                <p:cNvPr id="882" name="Oval 881"/>
                <p:cNvSpPr/>
                <p:nvPr/>
              </p:nvSpPr>
              <p:spPr>
                <a:xfrm>
                  <a:off x="15263" y="565729"/>
                  <a:ext cx="16364" cy="18000"/>
                </a:xfrm>
                <a:prstGeom prst="ellipse">
                  <a:avLst/>
                </a:prstGeom>
                <a:grpFill/>
              </p:spPr>
              <p:txBody>
                <a:bodyPr wrap="none" lIns="0" tIns="0" rIns="0" bIns="0" rtlCol="0" anchor="ctr">
                  <a:noAutofit/>
                </a:bodyPr>
                <a:lstStyle/>
                <a:p>
                  <a:pPr algn="ctr"/>
                  <a:endParaRPr lang="en-GB" dirty="0"/>
                </a:p>
              </p:txBody>
            </p:sp>
            <p:sp>
              <p:nvSpPr>
                <p:cNvPr id="883" name="Oval 882"/>
                <p:cNvSpPr/>
                <p:nvPr/>
              </p:nvSpPr>
              <p:spPr>
                <a:xfrm>
                  <a:off x="451031" y="565729"/>
                  <a:ext cx="16364" cy="18000"/>
                </a:xfrm>
                <a:prstGeom prst="ellipse">
                  <a:avLst/>
                </a:prstGeom>
                <a:grpFill/>
              </p:spPr>
              <p:txBody>
                <a:bodyPr wrap="none" lIns="0" tIns="0" rIns="0" bIns="0" rtlCol="0" anchor="ctr">
                  <a:noAutofit/>
                </a:bodyPr>
                <a:lstStyle/>
                <a:p>
                  <a:pPr algn="ctr"/>
                  <a:endParaRPr lang="en-GB" dirty="0"/>
                </a:p>
              </p:txBody>
            </p:sp>
            <p:sp>
              <p:nvSpPr>
                <p:cNvPr id="884" name="Oval 883"/>
                <p:cNvSpPr/>
                <p:nvPr/>
              </p:nvSpPr>
              <p:spPr>
                <a:xfrm>
                  <a:off x="879657" y="565729"/>
                  <a:ext cx="16364" cy="18000"/>
                </a:xfrm>
                <a:prstGeom prst="ellipse">
                  <a:avLst/>
                </a:prstGeom>
                <a:grpFill/>
              </p:spPr>
              <p:txBody>
                <a:bodyPr wrap="none" lIns="0" tIns="0" rIns="0" bIns="0" rtlCol="0" anchor="ctr">
                  <a:noAutofit/>
                </a:bodyPr>
                <a:lstStyle/>
                <a:p>
                  <a:pPr algn="ctr"/>
                  <a:endParaRPr lang="en-GB" dirty="0"/>
                </a:p>
              </p:txBody>
            </p:sp>
            <p:sp>
              <p:nvSpPr>
                <p:cNvPr id="885" name="Oval 884"/>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p>
              </p:txBody>
            </p:sp>
            <p:sp>
              <p:nvSpPr>
                <p:cNvPr id="886" name="Oval 885"/>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p>
              </p:txBody>
            </p:sp>
            <p:sp>
              <p:nvSpPr>
                <p:cNvPr id="887" name="Oval 886"/>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p>
              </p:txBody>
            </p:sp>
            <p:sp>
              <p:nvSpPr>
                <p:cNvPr id="888" name="Oval 887"/>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p>
              </p:txBody>
            </p:sp>
            <p:sp>
              <p:nvSpPr>
                <p:cNvPr id="889" name="Oval 888"/>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p>
              </p:txBody>
            </p:sp>
            <p:sp>
              <p:nvSpPr>
                <p:cNvPr id="890" name="Oval 889"/>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p>
              </p:txBody>
            </p:sp>
            <p:sp>
              <p:nvSpPr>
                <p:cNvPr id="891" name="Oval 890"/>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p>
              </p:txBody>
            </p:sp>
            <p:sp>
              <p:nvSpPr>
                <p:cNvPr id="892" name="Oval 891"/>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p>
              </p:txBody>
            </p:sp>
            <p:sp>
              <p:nvSpPr>
                <p:cNvPr id="893" name="Oval 892"/>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p>
              </p:txBody>
            </p:sp>
            <p:sp>
              <p:nvSpPr>
                <p:cNvPr id="894" name="Oval 893"/>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p>
              </p:txBody>
            </p:sp>
            <p:sp>
              <p:nvSpPr>
                <p:cNvPr id="895" name="Oval 894"/>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p>
              </p:txBody>
            </p:sp>
            <p:sp>
              <p:nvSpPr>
                <p:cNvPr id="896" name="Oval 895"/>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p>
              </p:txBody>
            </p:sp>
            <p:sp>
              <p:nvSpPr>
                <p:cNvPr id="897" name="Oval 896"/>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p>
              </p:txBody>
            </p:sp>
            <p:sp>
              <p:nvSpPr>
                <p:cNvPr id="898" name="Oval 897"/>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p>
              </p:txBody>
            </p:sp>
            <p:sp>
              <p:nvSpPr>
                <p:cNvPr id="899" name="Oval 898"/>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p>
              </p:txBody>
            </p:sp>
            <p:sp>
              <p:nvSpPr>
                <p:cNvPr id="900" name="Oval 899"/>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p>
              </p:txBody>
            </p:sp>
            <p:sp>
              <p:nvSpPr>
                <p:cNvPr id="901" name="Oval 900"/>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p>
              </p:txBody>
            </p:sp>
            <p:sp>
              <p:nvSpPr>
                <p:cNvPr id="903" name="Oval 902"/>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p>
              </p:txBody>
            </p:sp>
          </p:grpSp>
          <p:grpSp>
            <p:nvGrpSpPr>
              <p:cNvPr id="630" name="Group 629"/>
              <p:cNvGrpSpPr/>
              <p:nvPr userDrawn="1"/>
            </p:nvGrpSpPr>
            <p:grpSpPr>
              <a:xfrm>
                <a:off x="8120" y="970541"/>
                <a:ext cx="9120381" cy="18000"/>
                <a:chOff x="8120" y="970541"/>
                <a:chExt cx="9120381" cy="18000"/>
              </a:xfrm>
              <a:grpFill/>
            </p:grpSpPr>
            <p:sp>
              <p:nvSpPr>
                <p:cNvPr id="860" name="Oval 859"/>
                <p:cNvSpPr/>
                <p:nvPr/>
              </p:nvSpPr>
              <p:spPr>
                <a:xfrm>
                  <a:off x="8120" y="970541"/>
                  <a:ext cx="16364" cy="18000"/>
                </a:xfrm>
                <a:prstGeom prst="ellipse">
                  <a:avLst/>
                </a:prstGeom>
                <a:grpFill/>
              </p:spPr>
              <p:txBody>
                <a:bodyPr wrap="none" lIns="0" tIns="0" rIns="0" bIns="0" rtlCol="0" anchor="ctr">
                  <a:noAutofit/>
                </a:bodyPr>
                <a:lstStyle/>
                <a:p>
                  <a:pPr algn="ctr"/>
                  <a:endParaRPr lang="en-GB" dirty="0"/>
                </a:p>
              </p:txBody>
            </p:sp>
            <p:sp>
              <p:nvSpPr>
                <p:cNvPr id="861" name="Oval 860"/>
                <p:cNvSpPr/>
                <p:nvPr/>
              </p:nvSpPr>
              <p:spPr>
                <a:xfrm>
                  <a:off x="441507" y="970541"/>
                  <a:ext cx="16364" cy="18000"/>
                </a:xfrm>
                <a:prstGeom prst="ellipse">
                  <a:avLst/>
                </a:prstGeom>
                <a:grpFill/>
              </p:spPr>
              <p:txBody>
                <a:bodyPr wrap="none" lIns="0" tIns="0" rIns="0" bIns="0" rtlCol="0" anchor="ctr">
                  <a:noAutofit/>
                </a:bodyPr>
                <a:lstStyle/>
                <a:p>
                  <a:pPr algn="ctr"/>
                  <a:endParaRPr lang="en-GB" dirty="0"/>
                </a:p>
              </p:txBody>
            </p:sp>
            <p:sp>
              <p:nvSpPr>
                <p:cNvPr id="862" name="Oval 861"/>
                <p:cNvSpPr/>
                <p:nvPr/>
              </p:nvSpPr>
              <p:spPr>
                <a:xfrm>
                  <a:off x="877276" y="970541"/>
                  <a:ext cx="16364" cy="18000"/>
                </a:xfrm>
                <a:prstGeom prst="ellipse">
                  <a:avLst/>
                </a:prstGeom>
                <a:grpFill/>
              </p:spPr>
              <p:txBody>
                <a:bodyPr wrap="none" lIns="0" tIns="0" rIns="0" bIns="0" rtlCol="0" anchor="ctr">
                  <a:noAutofit/>
                </a:bodyPr>
                <a:lstStyle/>
                <a:p>
                  <a:pPr algn="ctr"/>
                  <a:endParaRPr lang="en-GB" dirty="0"/>
                </a:p>
              </p:txBody>
            </p:sp>
            <p:sp>
              <p:nvSpPr>
                <p:cNvPr id="863" name="Oval 862"/>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p>
              </p:txBody>
            </p:sp>
            <p:sp>
              <p:nvSpPr>
                <p:cNvPr id="864" name="Oval 863"/>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p>
              </p:txBody>
            </p:sp>
            <p:sp>
              <p:nvSpPr>
                <p:cNvPr id="865" name="Oval 864"/>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p>
              </p:txBody>
            </p:sp>
            <p:sp>
              <p:nvSpPr>
                <p:cNvPr id="866" name="Oval 865"/>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p>
              </p:txBody>
            </p:sp>
            <p:sp>
              <p:nvSpPr>
                <p:cNvPr id="867" name="Oval 866"/>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p>
              </p:txBody>
            </p:sp>
            <p:sp>
              <p:nvSpPr>
                <p:cNvPr id="868" name="Oval 867"/>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p>
              </p:txBody>
            </p:sp>
            <p:sp>
              <p:nvSpPr>
                <p:cNvPr id="869" name="Oval 868"/>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p>
              </p:txBody>
            </p:sp>
            <p:sp>
              <p:nvSpPr>
                <p:cNvPr id="870" name="Oval 869"/>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p>
              </p:txBody>
            </p:sp>
            <p:sp>
              <p:nvSpPr>
                <p:cNvPr id="871" name="Oval 870"/>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p>
              </p:txBody>
            </p:sp>
            <p:sp>
              <p:nvSpPr>
                <p:cNvPr id="872" name="Oval 871"/>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p>
              </p:txBody>
            </p:sp>
            <p:sp>
              <p:nvSpPr>
                <p:cNvPr id="873" name="Oval 872"/>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p>
              </p:txBody>
            </p:sp>
            <p:sp>
              <p:nvSpPr>
                <p:cNvPr id="874" name="Oval 873"/>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p>
              </p:txBody>
            </p:sp>
            <p:sp>
              <p:nvSpPr>
                <p:cNvPr id="875" name="Oval 874"/>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p>
              </p:txBody>
            </p:sp>
            <p:sp>
              <p:nvSpPr>
                <p:cNvPr id="876" name="Oval 875"/>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p>
              </p:txBody>
            </p:sp>
            <p:sp>
              <p:nvSpPr>
                <p:cNvPr id="877" name="Oval 876"/>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p>
              </p:txBody>
            </p:sp>
            <p:sp>
              <p:nvSpPr>
                <p:cNvPr id="878" name="Oval 877"/>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p>
              </p:txBody>
            </p:sp>
            <p:sp>
              <p:nvSpPr>
                <p:cNvPr id="879" name="Oval 878"/>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p>
              </p:txBody>
            </p:sp>
            <p:sp>
              <p:nvSpPr>
                <p:cNvPr id="881" name="Oval 880"/>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p>
              </p:txBody>
            </p:sp>
          </p:grpSp>
          <p:grpSp>
            <p:nvGrpSpPr>
              <p:cNvPr id="631" name="Group 630"/>
              <p:cNvGrpSpPr/>
              <p:nvPr userDrawn="1"/>
            </p:nvGrpSpPr>
            <p:grpSpPr>
              <a:xfrm>
                <a:off x="3358" y="1375353"/>
                <a:ext cx="9135493" cy="27525"/>
                <a:chOff x="3358" y="1375353"/>
                <a:chExt cx="9135493" cy="27525"/>
              </a:xfrm>
              <a:grpFill/>
            </p:grpSpPr>
            <p:sp>
              <p:nvSpPr>
                <p:cNvPr id="838" name="Oval 837"/>
                <p:cNvSpPr/>
                <p:nvPr/>
              </p:nvSpPr>
              <p:spPr>
                <a:xfrm>
                  <a:off x="3358" y="1384878"/>
                  <a:ext cx="16364" cy="18000"/>
                </a:xfrm>
                <a:prstGeom prst="ellipse">
                  <a:avLst/>
                </a:prstGeom>
                <a:grpFill/>
              </p:spPr>
              <p:txBody>
                <a:bodyPr wrap="none" lIns="0" tIns="0" rIns="0" bIns="0" rtlCol="0" anchor="ctr">
                  <a:noAutofit/>
                </a:bodyPr>
                <a:lstStyle/>
                <a:p>
                  <a:pPr algn="ctr"/>
                  <a:endParaRPr lang="en-GB" dirty="0"/>
                </a:p>
              </p:txBody>
            </p:sp>
            <p:sp>
              <p:nvSpPr>
                <p:cNvPr id="839" name="Oval 838"/>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p>
              </p:txBody>
            </p:sp>
            <p:sp>
              <p:nvSpPr>
                <p:cNvPr id="840" name="Oval 839"/>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p>
              </p:txBody>
            </p:sp>
            <p:sp>
              <p:nvSpPr>
                <p:cNvPr id="841" name="Oval 840"/>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p>
              </p:txBody>
            </p:sp>
            <p:sp>
              <p:nvSpPr>
                <p:cNvPr id="842" name="Oval 841"/>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p>
              </p:txBody>
            </p:sp>
            <p:sp>
              <p:nvSpPr>
                <p:cNvPr id="843" name="Oval 842"/>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p>
              </p:txBody>
            </p:sp>
            <p:sp>
              <p:nvSpPr>
                <p:cNvPr id="844" name="Oval 843"/>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p>
              </p:txBody>
            </p:sp>
            <p:sp>
              <p:nvSpPr>
                <p:cNvPr id="845" name="Oval 844"/>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p>
              </p:txBody>
            </p:sp>
            <p:sp>
              <p:nvSpPr>
                <p:cNvPr id="846" name="Oval 845"/>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p>
              </p:txBody>
            </p:sp>
            <p:sp>
              <p:nvSpPr>
                <p:cNvPr id="847" name="Oval 846"/>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p>
              </p:txBody>
            </p:sp>
            <p:sp>
              <p:nvSpPr>
                <p:cNvPr id="848" name="Oval 847"/>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p>
              </p:txBody>
            </p:sp>
            <p:sp>
              <p:nvSpPr>
                <p:cNvPr id="849" name="Oval 848"/>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p>
              </p:txBody>
            </p:sp>
            <p:sp>
              <p:nvSpPr>
                <p:cNvPr id="850" name="Oval 849"/>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p>
              </p:txBody>
            </p:sp>
            <p:sp>
              <p:nvSpPr>
                <p:cNvPr id="851" name="Oval 850"/>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p>
              </p:txBody>
            </p:sp>
            <p:sp>
              <p:nvSpPr>
                <p:cNvPr id="852" name="Oval 851"/>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p>
              </p:txBody>
            </p:sp>
            <p:sp>
              <p:nvSpPr>
                <p:cNvPr id="853" name="Oval 852"/>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p>
              </p:txBody>
            </p:sp>
            <p:sp>
              <p:nvSpPr>
                <p:cNvPr id="854" name="Oval 853"/>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p>
              </p:txBody>
            </p:sp>
            <p:sp>
              <p:nvSpPr>
                <p:cNvPr id="855" name="Oval 854"/>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p>
              </p:txBody>
            </p:sp>
            <p:sp>
              <p:nvSpPr>
                <p:cNvPr id="856" name="Oval 855"/>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p>
              </p:txBody>
            </p:sp>
            <p:sp>
              <p:nvSpPr>
                <p:cNvPr id="857" name="Oval 856"/>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p>
              </p:txBody>
            </p:sp>
            <p:sp>
              <p:nvSpPr>
                <p:cNvPr id="859" name="Oval 858"/>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p>
              </p:txBody>
            </p:sp>
          </p:grpSp>
          <p:grpSp>
            <p:nvGrpSpPr>
              <p:cNvPr id="632" name="Group 631"/>
              <p:cNvGrpSpPr/>
              <p:nvPr userDrawn="1"/>
            </p:nvGrpSpPr>
            <p:grpSpPr>
              <a:xfrm>
                <a:off x="-6167" y="1803978"/>
                <a:ext cx="9155016" cy="21600"/>
                <a:chOff x="-6167" y="1803978"/>
                <a:chExt cx="9155016" cy="21600"/>
              </a:xfrm>
              <a:grpFill/>
            </p:grpSpPr>
            <p:sp>
              <p:nvSpPr>
                <p:cNvPr id="816" name="Oval 815"/>
                <p:cNvSpPr/>
                <p:nvPr/>
              </p:nvSpPr>
              <p:spPr>
                <a:xfrm>
                  <a:off x="-6167" y="1803978"/>
                  <a:ext cx="21600" cy="21600"/>
                </a:xfrm>
                <a:prstGeom prst="ellipse">
                  <a:avLst/>
                </a:prstGeom>
                <a:grpFill/>
              </p:spPr>
              <p:txBody>
                <a:bodyPr wrap="none" lIns="0" tIns="0" rIns="0" bIns="0" rtlCol="0" anchor="ctr">
                  <a:noAutofit/>
                </a:bodyPr>
                <a:lstStyle/>
                <a:p>
                  <a:pPr algn="ctr"/>
                  <a:endParaRPr lang="en-GB" dirty="0"/>
                </a:p>
              </p:txBody>
            </p:sp>
            <p:sp>
              <p:nvSpPr>
                <p:cNvPr id="817" name="Oval 816"/>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p>
              </p:txBody>
            </p:sp>
            <p:sp>
              <p:nvSpPr>
                <p:cNvPr id="818" name="Oval 817"/>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p>
              </p:txBody>
            </p:sp>
            <p:sp>
              <p:nvSpPr>
                <p:cNvPr id="819" name="Oval 818"/>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p>
              </p:txBody>
            </p:sp>
            <p:sp>
              <p:nvSpPr>
                <p:cNvPr id="820" name="Oval 819"/>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p>
              </p:txBody>
            </p:sp>
            <p:sp>
              <p:nvSpPr>
                <p:cNvPr id="821" name="Oval 820"/>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p>
              </p:txBody>
            </p:sp>
            <p:sp>
              <p:nvSpPr>
                <p:cNvPr id="822" name="Oval 821"/>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p>
              </p:txBody>
            </p:sp>
            <p:sp>
              <p:nvSpPr>
                <p:cNvPr id="823" name="Oval 822"/>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p>
              </p:txBody>
            </p:sp>
            <p:sp>
              <p:nvSpPr>
                <p:cNvPr id="824" name="Oval 823"/>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p>
              </p:txBody>
            </p:sp>
            <p:sp>
              <p:nvSpPr>
                <p:cNvPr id="825" name="Oval 824"/>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p>
              </p:txBody>
            </p:sp>
            <p:sp>
              <p:nvSpPr>
                <p:cNvPr id="826" name="Oval 825"/>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p>
              </p:txBody>
            </p:sp>
            <p:sp>
              <p:nvSpPr>
                <p:cNvPr id="827" name="Oval 826"/>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p>
              </p:txBody>
            </p:sp>
            <p:sp>
              <p:nvSpPr>
                <p:cNvPr id="828" name="Oval 827"/>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p>
              </p:txBody>
            </p:sp>
            <p:sp>
              <p:nvSpPr>
                <p:cNvPr id="829" name="Oval 828"/>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p>
              </p:txBody>
            </p:sp>
            <p:sp>
              <p:nvSpPr>
                <p:cNvPr id="830" name="Oval 829"/>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p>
              </p:txBody>
            </p:sp>
            <p:sp>
              <p:nvSpPr>
                <p:cNvPr id="831" name="Oval 830"/>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p>
              </p:txBody>
            </p:sp>
            <p:sp>
              <p:nvSpPr>
                <p:cNvPr id="832" name="Oval 831"/>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p>
              </p:txBody>
            </p:sp>
            <p:sp>
              <p:nvSpPr>
                <p:cNvPr id="833" name="Oval 832"/>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p>
              </p:txBody>
            </p:sp>
            <p:sp>
              <p:nvSpPr>
                <p:cNvPr id="834" name="Oval 833"/>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p>
              </p:txBody>
            </p:sp>
            <p:sp>
              <p:nvSpPr>
                <p:cNvPr id="835" name="Oval 834"/>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p>
              </p:txBody>
            </p:sp>
            <p:sp>
              <p:nvSpPr>
                <p:cNvPr id="836" name="Oval 835"/>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p>
              </p:txBody>
            </p:sp>
            <p:sp>
              <p:nvSpPr>
                <p:cNvPr id="837" name="Oval 836"/>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p>
              </p:txBody>
            </p:sp>
          </p:grpSp>
          <p:grpSp>
            <p:nvGrpSpPr>
              <p:cNvPr id="633" name="Group 632"/>
              <p:cNvGrpSpPr/>
              <p:nvPr userDrawn="1"/>
            </p:nvGrpSpPr>
            <p:grpSpPr>
              <a:xfrm>
                <a:off x="-12517" y="2215458"/>
                <a:ext cx="9168509" cy="21600"/>
                <a:chOff x="-12517" y="2215458"/>
                <a:chExt cx="9168509" cy="21600"/>
              </a:xfrm>
              <a:grpFill/>
            </p:grpSpPr>
            <p:sp>
              <p:nvSpPr>
                <p:cNvPr id="794" name="Oval 793"/>
                <p:cNvSpPr/>
                <p:nvPr/>
              </p:nvSpPr>
              <p:spPr>
                <a:xfrm>
                  <a:off x="-12517" y="2215458"/>
                  <a:ext cx="21600" cy="21600"/>
                </a:xfrm>
                <a:prstGeom prst="ellipse">
                  <a:avLst/>
                </a:prstGeom>
                <a:grpFill/>
              </p:spPr>
              <p:txBody>
                <a:bodyPr wrap="none" lIns="0" tIns="0" rIns="0" bIns="0" rtlCol="0" anchor="ctr">
                  <a:noAutofit/>
                </a:bodyPr>
                <a:lstStyle/>
                <a:p>
                  <a:pPr algn="ctr"/>
                  <a:endParaRPr lang="en-GB" dirty="0"/>
                </a:p>
              </p:txBody>
            </p:sp>
            <p:sp>
              <p:nvSpPr>
                <p:cNvPr id="795" name="Oval 794"/>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p>
              </p:txBody>
            </p:sp>
            <p:sp>
              <p:nvSpPr>
                <p:cNvPr id="796" name="Oval 795"/>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p>
              </p:txBody>
            </p:sp>
            <p:sp>
              <p:nvSpPr>
                <p:cNvPr id="797" name="Oval 796"/>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p>
              </p:txBody>
            </p:sp>
            <p:sp>
              <p:nvSpPr>
                <p:cNvPr id="798" name="Oval 797"/>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p>
              </p:txBody>
            </p:sp>
            <p:sp>
              <p:nvSpPr>
                <p:cNvPr id="799" name="Oval 798"/>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p>
              </p:txBody>
            </p:sp>
            <p:sp>
              <p:nvSpPr>
                <p:cNvPr id="800" name="Oval 799"/>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p>
              </p:txBody>
            </p:sp>
            <p:sp>
              <p:nvSpPr>
                <p:cNvPr id="801" name="Oval 800"/>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p>
              </p:txBody>
            </p:sp>
            <p:sp>
              <p:nvSpPr>
                <p:cNvPr id="802" name="Oval 801"/>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p>
              </p:txBody>
            </p:sp>
            <p:sp>
              <p:nvSpPr>
                <p:cNvPr id="803" name="Oval 802"/>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p>
              </p:txBody>
            </p:sp>
            <p:sp>
              <p:nvSpPr>
                <p:cNvPr id="804" name="Oval 803"/>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p>
              </p:txBody>
            </p:sp>
            <p:sp>
              <p:nvSpPr>
                <p:cNvPr id="805" name="Oval 804"/>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p>
              </p:txBody>
            </p:sp>
            <p:sp>
              <p:nvSpPr>
                <p:cNvPr id="806" name="Oval 805"/>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p>
              </p:txBody>
            </p:sp>
            <p:sp>
              <p:nvSpPr>
                <p:cNvPr id="807" name="Oval 806"/>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p>
              </p:txBody>
            </p:sp>
            <p:sp>
              <p:nvSpPr>
                <p:cNvPr id="808" name="Oval 807"/>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p>
              </p:txBody>
            </p:sp>
            <p:sp>
              <p:nvSpPr>
                <p:cNvPr id="809" name="Oval 808"/>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p>
              </p:txBody>
            </p:sp>
            <p:sp>
              <p:nvSpPr>
                <p:cNvPr id="810" name="Oval 809"/>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p>
              </p:txBody>
            </p:sp>
            <p:sp>
              <p:nvSpPr>
                <p:cNvPr id="811" name="Oval 810"/>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p>
              </p:txBody>
            </p:sp>
            <p:sp>
              <p:nvSpPr>
                <p:cNvPr id="812" name="Oval 811"/>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p>
              </p:txBody>
            </p:sp>
            <p:sp>
              <p:nvSpPr>
                <p:cNvPr id="813" name="Oval 812"/>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p>
              </p:txBody>
            </p:sp>
            <p:sp>
              <p:nvSpPr>
                <p:cNvPr id="814" name="Oval 813"/>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p>
              </p:txBody>
            </p:sp>
            <p:sp>
              <p:nvSpPr>
                <p:cNvPr id="815" name="Oval 814"/>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p>
              </p:txBody>
            </p:sp>
          </p:grpSp>
          <p:grpSp>
            <p:nvGrpSpPr>
              <p:cNvPr id="634" name="Group 633"/>
              <p:cNvGrpSpPr/>
              <p:nvPr userDrawn="1"/>
            </p:nvGrpSpPr>
            <p:grpSpPr>
              <a:xfrm>
                <a:off x="-22042" y="2641702"/>
                <a:ext cx="9187615" cy="28800"/>
                <a:chOff x="-22042" y="2641702"/>
                <a:chExt cx="9187615" cy="28800"/>
              </a:xfrm>
              <a:grpFill/>
            </p:grpSpPr>
            <p:sp>
              <p:nvSpPr>
                <p:cNvPr id="772" name="Oval 771"/>
                <p:cNvSpPr/>
                <p:nvPr/>
              </p:nvSpPr>
              <p:spPr>
                <a:xfrm>
                  <a:off x="-22042" y="2641702"/>
                  <a:ext cx="28800" cy="28800"/>
                </a:xfrm>
                <a:prstGeom prst="ellipse">
                  <a:avLst/>
                </a:prstGeom>
                <a:grpFill/>
              </p:spPr>
              <p:txBody>
                <a:bodyPr wrap="none" lIns="0" tIns="0" rIns="0" bIns="0" rtlCol="0" anchor="ctr">
                  <a:noAutofit/>
                </a:bodyPr>
                <a:lstStyle/>
                <a:p>
                  <a:pPr algn="ctr"/>
                  <a:endParaRPr lang="en-GB" dirty="0"/>
                </a:p>
              </p:txBody>
            </p:sp>
            <p:sp>
              <p:nvSpPr>
                <p:cNvPr id="773" name="Oval 772"/>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p>
              </p:txBody>
            </p:sp>
            <p:sp>
              <p:nvSpPr>
                <p:cNvPr id="774" name="Oval 773"/>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p>
              </p:txBody>
            </p:sp>
            <p:sp>
              <p:nvSpPr>
                <p:cNvPr id="775" name="Oval 774"/>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p>
              </p:txBody>
            </p:sp>
            <p:sp>
              <p:nvSpPr>
                <p:cNvPr id="776" name="Oval 775"/>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p>
              </p:txBody>
            </p:sp>
            <p:sp>
              <p:nvSpPr>
                <p:cNvPr id="777" name="Oval 776"/>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p>
              </p:txBody>
            </p:sp>
            <p:sp>
              <p:nvSpPr>
                <p:cNvPr id="778" name="Oval 777"/>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p>
              </p:txBody>
            </p:sp>
            <p:sp>
              <p:nvSpPr>
                <p:cNvPr id="779" name="Oval 778"/>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p>
              </p:txBody>
            </p:sp>
            <p:sp>
              <p:nvSpPr>
                <p:cNvPr id="780" name="Oval 779"/>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p>
              </p:txBody>
            </p:sp>
            <p:sp>
              <p:nvSpPr>
                <p:cNvPr id="781" name="Oval 780"/>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p>
              </p:txBody>
            </p:sp>
            <p:sp>
              <p:nvSpPr>
                <p:cNvPr id="782" name="Oval 781"/>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p>
              </p:txBody>
            </p:sp>
            <p:sp>
              <p:nvSpPr>
                <p:cNvPr id="783" name="Oval 782"/>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p>
              </p:txBody>
            </p:sp>
            <p:sp>
              <p:nvSpPr>
                <p:cNvPr id="784" name="Oval 783"/>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p>
              </p:txBody>
            </p:sp>
            <p:sp>
              <p:nvSpPr>
                <p:cNvPr id="785" name="Oval 784"/>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p>
              </p:txBody>
            </p:sp>
            <p:sp>
              <p:nvSpPr>
                <p:cNvPr id="786" name="Oval 785"/>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p>
              </p:txBody>
            </p:sp>
            <p:sp>
              <p:nvSpPr>
                <p:cNvPr id="787" name="Oval 786"/>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p>
              </p:txBody>
            </p:sp>
            <p:sp>
              <p:nvSpPr>
                <p:cNvPr id="788" name="Oval 787"/>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p>
              </p:txBody>
            </p:sp>
            <p:sp>
              <p:nvSpPr>
                <p:cNvPr id="789" name="Oval 788"/>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p>
              </p:txBody>
            </p:sp>
            <p:sp>
              <p:nvSpPr>
                <p:cNvPr id="790" name="Oval 789"/>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p>
              </p:txBody>
            </p:sp>
            <p:sp>
              <p:nvSpPr>
                <p:cNvPr id="791" name="Oval 790"/>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p>
              </p:txBody>
            </p:sp>
            <p:sp>
              <p:nvSpPr>
                <p:cNvPr id="792" name="Oval 791"/>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p>
              </p:txBody>
            </p:sp>
            <p:sp>
              <p:nvSpPr>
                <p:cNvPr id="793" name="Oval 792"/>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p>
              </p:txBody>
            </p:sp>
          </p:grpSp>
          <p:grpSp>
            <p:nvGrpSpPr>
              <p:cNvPr id="635" name="Group 635"/>
              <p:cNvGrpSpPr/>
              <p:nvPr userDrawn="1"/>
            </p:nvGrpSpPr>
            <p:grpSpPr>
              <a:xfrm>
                <a:off x="-22042" y="3068422"/>
                <a:ext cx="9197196" cy="36000"/>
                <a:chOff x="-20858" y="3068422"/>
                <a:chExt cx="9197196" cy="36000"/>
              </a:xfrm>
              <a:grpFill/>
            </p:grpSpPr>
            <p:sp>
              <p:nvSpPr>
                <p:cNvPr id="750" name="Oval 749"/>
                <p:cNvSpPr/>
                <p:nvPr/>
              </p:nvSpPr>
              <p:spPr>
                <a:xfrm>
                  <a:off x="-20858" y="3068422"/>
                  <a:ext cx="36000" cy="36000"/>
                </a:xfrm>
                <a:prstGeom prst="ellipse">
                  <a:avLst/>
                </a:prstGeom>
                <a:grpFill/>
              </p:spPr>
              <p:txBody>
                <a:bodyPr wrap="none" lIns="0" tIns="0" rIns="0" bIns="0" rtlCol="0" anchor="ctr">
                  <a:noAutofit/>
                </a:bodyPr>
                <a:lstStyle/>
                <a:p>
                  <a:pPr algn="ctr"/>
                  <a:endParaRPr lang="en-GB" dirty="0"/>
                </a:p>
              </p:txBody>
            </p:sp>
            <p:sp>
              <p:nvSpPr>
                <p:cNvPr id="751" name="Oval 750"/>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p>
              </p:txBody>
            </p:sp>
            <p:sp>
              <p:nvSpPr>
                <p:cNvPr id="752" name="Oval 751"/>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753" name="Oval 752"/>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754" name="Oval 753"/>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755" name="Oval 754"/>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756" name="Oval 755"/>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757" name="Oval 756"/>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758" name="Oval 757"/>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759" name="Oval 758"/>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760" name="Oval 759"/>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761" name="Oval 760"/>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762" name="Oval 761"/>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763" name="Oval 762"/>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764" name="Oval 763"/>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765" name="Oval 764"/>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p>
              </p:txBody>
            </p:sp>
            <p:sp>
              <p:nvSpPr>
                <p:cNvPr id="766" name="Oval 765"/>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p>
              </p:txBody>
            </p:sp>
            <p:sp>
              <p:nvSpPr>
                <p:cNvPr id="767" name="Oval 766"/>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p>
              </p:txBody>
            </p:sp>
            <p:sp>
              <p:nvSpPr>
                <p:cNvPr id="768" name="Oval 767"/>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p>
              </p:txBody>
            </p:sp>
            <p:sp>
              <p:nvSpPr>
                <p:cNvPr id="769" name="Oval 768"/>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p>
              </p:txBody>
            </p:sp>
            <p:sp>
              <p:nvSpPr>
                <p:cNvPr id="770" name="Oval 769"/>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p>
              </p:txBody>
            </p:sp>
            <p:sp>
              <p:nvSpPr>
                <p:cNvPr id="771" name="Oval 770"/>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636" name="Group 637"/>
              <p:cNvGrpSpPr/>
              <p:nvPr userDrawn="1"/>
            </p:nvGrpSpPr>
            <p:grpSpPr>
              <a:xfrm>
                <a:off x="378806" y="3502762"/>
                <a:ext cx="8793967" cy="36000"/>
                <a:chOff x="379990" y="3068422"/>
                <a:chExt cx="8793967" cy="36000"/>
              </a:xfrm>
              <a:grpFill/>
            </p:grpSpPr>
            <p:sp>
              <p:nvSpPr>
                <p:cNvPr id="729" name="Oval 728"/>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p>
              </p:txBody>
            </p:sp>
            <p:sp>
              <p:nvSpPr>
                <p:cNvPr id="730" name="Oval 729"/>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731" name="Oval 730"/>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732" name="Oval 731"/>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733" name="Oval 732"/>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734" name="Oval 733"/>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735" name="Oval 734"/>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736" name="Oval 735"/>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737" name="Oval 736"/>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738" name="Oval 737"/>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739" name="Oval 738"/>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740" name="Oval 739"/>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741" name="Oval 740"/>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742" name="Oval 741"/>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743" name="Oval 742"/>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p>
              </p:txBody>
            </p:sp>
            <p:sp>
              <p:nvSpPr>
                <p:cNvPr id="744" name="Oval 743"/>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p>
              </p:txBody>
            </p:sp>
            <p:sp>
              <p:nvSpPr>
                <p:cNvPr id="745" name="Oval 744"/>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p>
              </p:txBody>
            </p:sp>
            <p:sp>
              <p:nvSpPr>
                <p:cNvPr id="746" name="Oval 745"/>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p>
              </p:txBody>
            </p:sp>
            <p:sp>
              <p:nvSpPr>
                <p:cNvPr id="747" name="Oval 746"/>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p>
              </p:txBody>
            </p:sp>
            <p:sp>
              <p:nvSpPr>
                <p:cNvPr id="748" name="Oval 747"/>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p>
              </p:txBody>
            </p:sp>
            <p:sp>
              <p:nvSpPr>
                <p:cNvPr id="749" name="Oval 748"/>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637" name="Group 636"/>
              <p:cNvGrpSpPr/>
              <p:nvPr userDrawn="1"/>
            </p:nvGrpSpPr>
            <p:grpSpPr>
              <a:xfrm>
                <a:off x="-20738" y="3940912"/>
                <a:ext cx="9195892" cy="36000"/>
                <a:chOff x="-20738" y="3940912"/>
                <a:chExt cx="9195892" cy="36000"/>
              </a:xfrm>
              <a:grpFill/>
            </p:grpSpPr>
            <p:sp>
              <p:nvSpPr>
                <p:cNvPr id="707" name="Oval 706"/>
                <p:cNvSpPr/>
                <p:nvPr/>
              </p:nvSpPr>
              <p:spPr>
                <a:xfrm>
                  <a:off x="-20738" y="3940912"/>
                  <a:ext cx="36000" cy="36000"/>
                </a:xfrm>
                <a:prstGeom prst="ellipse">
                  <a:avLst/>
                </a:prstGeom>
                <a:grpFill/>
              </p:spPr>
              <p:txBody>
                <a:bodyPr wrap="none" lIns="0" tIns="0" rIns="0" bIns="0" rtlCol="0" anchor="ctr">
                  <a:noAutofit/>
                </a:bodyPr>
                <a:lstStyle/>
                <a:p>
                  <a:pPr algn="ctr"/>
                  <a:endParaRPr lang="en-GB" dirty="0"/>
                </a:p>
              </p:txBody>
            </p:sp>
            <p:sp>
              <p:nvSpPr>
                <p:cNvPr id="708" name="Oval 707"/>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p>
              </p:txBody>
            </p:sp>
            <p:sp>
              <p:nvSpPr>
                <p:cNvPr id="709" name="Oval 708"/>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p>
              </p:txBody>
            </p:sp>
            <p:sp>
              <p:nvSpPr>
                <p:cNvPr id="710" name="Oval 709"/>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p>
              </p:txBody>
            </p:sp>
            <p:sp>
              <p:nvSpPr>
                <p:cNvPr id="711" name="Oval 710"/>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p>
              </p:txBody>
            </p:sp>
            <p:sp>
              <p:nvSpPr>
                <p:cNvPr id="712" name="Oval 711"/>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p>
              </p:txBody>
            </p:sp>
            <p:sp>
              <p:nvSpPr>
                <p:cNvPr id="713" name="Oval 712"/>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p>
              </p:txBody>
            </p:sp>
            <p:sp>
              <p:nvSpPr>
                <p:cNvPr id="714" name="Oval 713"/>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p>
              </p:txBody>
            </p:sp>
            <p:sp>
              <p:nvSpPr>
                <p:cNvPr id="715" name="Oval 714"/>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p>
              </p:txBody>
            </p:sp>
            <p:sp>
              <p:nvSpPr>
                <p:cNvPr id="716" name="Oval 715"/>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p>
              </p:txBody>
            </p:sp>
            <p:sp>
              <p:nvSpPr>
                <p:cNvPr id="717" name="Oval 716"/>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p>
              </p:txBody>
            </p:sp>
            <p:sp>
              <p:nvSpPr>
                <p:cNvPr id="718" name="Oval 717"/>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p>
              </p:txBody>
            </p:sp>
            <p:sp>
              <p:nvSpPr>
                <p:cNvPr id="719" name="Oval 718"/>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p>
              </p:txBody>
            </p:sp>
            <p:sp>
              <p:nvSpPr>
                <p:cNvPr id="720" name="Oval 719"/>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p>
              </p:txBody>
            </p:sp>
            <p:sp>
              <p:nvSpPr>
                <p:cNvPr id="721" name="Oval 720"/>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p>
              </p:txBody>
            </p:sp>
            <p:sp>
              <p:nvSpPr>
                <p:cNvPr id="722" name="Oval 721"/>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p>
              </p:txBody>
            </p:sp>
            <p:sp>
              <p:nvSpPr>
                <p:cNvPr id="723" name="Oval 722"/>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p>
              </p:txBody>
            </p:sp>
            <p:sp>
              <p:nvSpPr>
                <p:cNvPr id="724" name="Oval 723"/>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p>
              </p:txBody>
            </p:sp>
            <p:sp>
              <p:nvSpPr>
                <p:cNvPr id="725" name="Oval 724"/>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p>
              </p:txBody>
            </p:sp>
            <p:sp>
              <p:nvSpPr>
                <p:cNvPr id="726" name="Oval 725"/>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p>
              </p:txBody>
            </p:sp>
            <p:sp>
              <p:nvSpPr>
                <p:cNvPr id="727" name="Oval 726"/>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p>
              </p:txBody>
            </p:sp>
            <p:sp>
              <p:nvSpPr>
                <p:cNvPr id="728" name="Oval 727"/>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p>
              </p:txBody>
            </p:sp>
          </p:grpSp>
          <p:grpSp>
            <p:nvGrpSpPr>
              <p:cNvPr id="638" name="Group 637"/>
              <p:cNvGrpSpPr/>
              <p:nvPr userDrawn="1"/>
            </p:nvGrpSpPr>
            <p:grpSpPr>
              <a:xfrm>
                <a:off x="-20738" y="4372394"/>
                <a:ext cx="9195892" cy="36000"/>
                <a:chOff x="-20738" y="4372394"/>
                <a:chExt cx="9195892" cy="36000"/>
              </a:xfrm>
              <a:grpFill/>
            </p:grpSpPr>
            <p:sp>
              <p:nvSpPr>
                <p:cNvPr id="685" name="Oval 684"/>
                <p:cNvSpPr/>
                <p:nvPr/>
              </p:nvSpPr>
              <p:spPr>
                <a:xfrm>
                  <a:off x="-20738" y="4372394"/>
                  <a:ext cx="36000" cy="36000"/>
                </a:xfrm>
                <a:prstGeom prst="ellipse">
                  <a:avLst/>
                </a:prstGeom>
                <a:grpFill/>
              </p:spPr>
              <p:txBody>
                <a:bodyPr wrap="none" lIns="0" tIns="0" rIns="0" bIns="0" rtlCol="0" anchor="ctr">
                  <a:noAutofit/>
                </a:bodyPr>
                <a:lstStyle/>
                <a:p>
                  <a:pPr algn="ctr"/>
                  <a:endParaRPr lang="en-GB" dirty="0"/>
                </a:p>
              </p:txBody>
            </p:sp>
            <p:sp>
              <p:nvSpPr>
                <p:cNvPr id="686" name="Oval 685"/>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p>
              </p:txBody>
            </p:sp>
            <p:sp>
              <p:nvSpPr>
                <p:cNvPr id="687" name="Oval 686"/>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p>
              </p:txBody>
            </p:sp>
            <p:sp>
              <p:nvSpPr>
                <p:cNvPr id="688" name="Oval 687"/>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p>
              </p:txBody>
            </p:sp>
            <p:sp>
              <p:nvSpPr>
                <p:cNvPr id="689" name="Oval 688"/>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p>
              </p:txBody>
            </p:sp>
            <p:sp>
              <p:nvSpPr>
                <p:cNvPr id="690" name="Oval 689"/>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p>
              </p:txBody>
            </p:sp>
            <p:sp>
              <p:nvSpPr>
                <p:cNvPr id="691" name="Oval 690"/>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p>
              </p:txBody>
            </p:sp>
            <p:sp>
              <p:nvSpPr>
                <p:cNvPr id="692" name="Oval 691"/>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p>
              </p:txBody>
            </p:sp>
            <p:sp>
              <p:nvSpPr>
                <p:cNvPr id="693" name="Oval 692"/>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p>
              </p:txBody>
            </p:sp>
            <p:sp>
              <p:nvSpPr>
                <p:cNvPr id="694" name="Oval 693"/>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p>
              </p:txBody>
            </p:sp>
            <p:sp>
              <p:nvSpPr>
                <p:cNvPr id="695" name="Oval 694"/>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p>
              </p:txBody>
            </p:sp>
            <p:sp>
              <p:nvSpPr>
                <p:cNvPr id="696" name="Oval 695"/>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p>
              </p:txBody>
            </p:sp>
            <p:sp>
              <p:nvSpPr>
                <p:cNvPr id="697" name="Oval 696"/>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p>
              </p:txBody>
            </p:sp>
            <p:sp>
              <p:nvSpPr>
                <p:cNvPr id="698" name="Oval 697"/>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p>
              </p:txBody>
            </p:sp>
            <p:sp>
              <p:nvSpPr>
                <p:cNvPr id="699" name="Oval 698"/>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p>
              </p:txBody>
            </p:sp>
            <p:sp>
              <p:nvSpPr>
                <p:cNvPr id="700" name="Oval 699"/>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p>
              </p:txBody>
            </p:sp>
            <p:sp>
              <p:nvSpPr>
                <p:cNvPr id="701" name="Oval 700"/>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p>
              </p:txBody>
            </p:sp>
            <p:sp>
              <p:nvSpPr>
                <p:cNvPr id="702" name="Oval 701"/>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p>
              </p:txBody>
            </p:sp>
            <p:sp>
              <p:nvSpPr>
                <p:cNvPr id="703" name="Oval 702"/>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p>
              </p:txBody>
            </p:sp>
            <p:sp>
              <p:nvSpPr>
                <p:cNvPr id="704" name="Oval 703"/>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p>
              </p:txBody>
            </p:sp>
            <p:sp>
              <p:nvSpPr>
                <p:cNvPr id="705" name="Oval 704"/>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p>
              </p:txBody>
            </p:sp>
            <p:sp>
              <p:nvSpPr>
                <p:cNvPr id="706" name="Oval 705"/>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p>
              </p:txBody>
            </p:sp>
          </p:grpSp>
          <p:grpSp>
            <p:nvGrpSpPr>
              <p:cNvPr id="639" name="Group 638"/>
              <p:cNvGrpSpPr/>
              <p:nvPr userDrawn="1"/>
            </p:nvGrpSpPr>
            <p:grpSpPr>
              <a:xfrm>
                <a:off x="-20738" y="4815527"/>
                <a:ext cx="9195892" cy="36000"/>
                <a:chOff x="-20738" y="4815527"/>
                <a:chExt cx="9195892" cy="36000"/>
              </a:xfrm>
              <a:grpFill/>
            </p:grpSpPr>
            <p:sp>
              <p:nvSpPr>
                <p:cNvPr id="663" name="Oval 662"/>
                <p:cNvSpPr/>
                <p:nvPr/>
              </p:nvSpPr>
              <p:spPr>
                <a:xfrm>
                  <a:off x="-20738" y="4815527"/>
                  <a:ext cx="36000" cy="36000"/>
                </a:xfrm>
                <a:prstGeom prst="ellipse">
                  <a:avLst/>
                </a:prstGeom>
                <a:grpFill/>
              </p:spPr>
              <p:txBody>
                <a:bodyPr wrap="none" lIns="0" tIns="0" rIns="0" bIns="0" rtlCol="0" anchor="ctr">
                  <a:noAutofit/>
                </a:bodyPr>
                <a:lstStyle/>
                <a:p>
                  <a:pPr algn="ctr"/>
                  <a:endParaRPr lang="en-GB" dirty="0"/>
                </a:p>
              </p:txBody>
            </p:sp>
            <p:sp>
              <p:nvSpPr>
                <p:cNvPr id="664" name="Oval 663"/>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p>
              </p:txBody>
            </p:sp>
            <p:sp>
              <p:nvSpPr>
                <p:cNvPr id="665" name="Oval 664"/>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p>
              </p:txBody>
            </p:sp>
            <p:sp>
              <p:nvSpPr>
                <p:cNvPr id="666" name="Oval 665"/>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p>
              </p:txBody>
            </p:sp>
            <p:sp>
              <p:nvSpPr>
                <p:cNvPr id="667" name="Oval 666"/>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p>
              </p:txBody>
            </p:sp>
            <p:sp>
              <p:nvSpPr>
                <p:cNvPr id="668" name="Oval 667"/>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p>
              </p:txBody>
            </p:sp>
            <p:sp>
              <p:nvSpPr>
                <p:cNvPr id="669" name="Oval 668"/>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p>
              </p:txBody>
            </p:sp>
            <p:sp>
              <p:nvSpPr>
                <p:cNvPr id="670" name="Oval 669"/>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p>
              </p:txBody>
            </p:sp>
            <p:sp>
              <p:nvSpPr>
                <p:cNvPr id="671" name="Oval 670"/>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p>
              </p:txBody>
            </p:sp>
            <p:sp>
              <p:nvSpPr>
                <p:cNvPr id="672" name="Oval 671"/>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p>
              </p:txBody>
            </p:sp>
            <p:sp>
              <p:nvSpPr>
                <p:cNvPr id="673" name="Oval 672"/>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p>
              </p:txBody>
            </p:sp>
            <p:sp>
              <p:nvSpPr>
                <p:cNvPr id="674" name="Oval 673"/>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p>
              </p:txBody>
            </p:sp>
            <p:sp>
              <p:nvSpPr>
                <p:cNvPr id="675" name="Oval 674"/>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p>
              </p:txBody>
            </p:sp>
            <p:sp>
              <p:nvSpPr>
                <p:cNvPr id="676" name="Oval 675"/>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p>
              </p:txBody>
            </p:sp>
            <p:sp>
              <p:nvSpPr>
                <p:cNvPr id="677" name="Oval 676"/>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p>
              </p:txBody>
            </p:sp>
            <p:sp>
              <p:nvSpPr>
                <p:cNvPr id="678" name="Oval 677"/>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p>
              </p:txBody>
            </p:sp>
            <p:sp>
              <p:nvSpPr>
                <p:cNvPr id="679" name="Oval 678"/>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p>
              </p:txBody>
            </p:sp>
            <p:sp>
              <p:nvSpPr>
                <p:cNvPr id="680" name="Oval 679"/>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p>
              </p:txBody>
            </p:sp>
            <p:sp>
              <p:nvSpPr>
                <p:cNvPr id="681" name="Oval 680"/>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p>
              </p:txBody>
            </p:sp>
            <p:sp>
              <p:nvSpPr>
                <p:cNvPr id="682" name="Oval 681"/>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p>
              </p:txBody>
            </p:sp>
            <p:sp>
              <p:nvSpPr>
                <p:cNvPr id="683" name="Oval 682"/>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p>
              </p:txBody>
            </p:sp>
            <p:sp>
              <p:nvSpPr>
                <p:cNvPr id="684" name="Oval 683"/>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p>
              </p:txBody>
            </p:sp>
          </p:grpSp>
          <p:grpSp>
            <p:nvGrpSpPr>
              <p:cNvPr id="640" name="Group 639"/>
              <p:cNvGrpSpPr/>
              <p:nvPr userDrawn="1"/>
            </p:nvGrpSpPr>
            <p:grpSpPr>
              <a:xfrm>
                <a:off x="-20738" y="5269772"/>
                <a:ext cx="9195892" cy="36000"/>
                <a:chOff x="-20738" y="5269772"/>
                <a:chExt cx="9195892" cy="36000"/>
              </a:xfrm>
              <a:grpFill/>
            </p:grpSpPr>
            <p:sp>
              <p:nvSpPr>
                <p:cNvPr id="641" name="Oval 640"/>
                <p:cNvSpPr/>
                <p:nvPr/>
              </p:nvSpPr>
              <p:spPr>
                <a:xfrm>
                  <a:off x="-20738" y="5269772"/>
                  <a:ext cx="36000" cy="36000"/>
                </a:xfrm>
                <a:prstGeom prst="ellipse">
                  <a:avLst/>
                </a:prstGeom>
                <a:grpFill/>
              </p:spPr>
              <p:txBody>
                <a:bodyPr wrap="none" lIns="0" tIns="0" rIns="0" bIns="0" rtlCol="0" anchor="ctr">
                  <a:noAutofit/>
                </a:bodyPr>
                <a:lstStyle/>
                <a:p>
                  <a:pPr algn="ctr"/>
                  <a:endParaRPr lang="en-GB" dirty="0"/>
                </a:p>
              </p:txBody>
            </p:sp>
            <p:sp>
              <p:nvSpPr>
                <p:cNvPr id="642" name="Oval 641"/>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p>
              </p:txBody>
            </p:sp>
            <p:sp>
              <p:nvSpPr>
                <p:cNvPr id="643" name="Oval 642"/>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p>
              </p:txBody>
            </p:sp>
            <p:sp>
              <p:nvSpPr>
                <p:cNvPr id="644" name="Oval 643"/>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p>
              </p:txBody>
            </p:sp>
            <p:sp>
              <p:nvSpPr>
                <p:cNvPr id="645" name="Oval 644"/>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p>
              </p:txBody>
            </p:sp>
            <p:sp>
              <p:nvSpPr>
                <p:cNvPr id="646" name="Oval 645"/>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p>
              </p:txBody>
            </p:sp>
            <p:sp>
              <p:nvSpPr>
                <p:cNvPr id="647" name="Oval 646"/>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p>
              </p:txBody>
            </p:sp>
            <p:sp>
              <p:nvSpPr>
                <p:cNvPr id="648" name="Oval 647"/>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p>
              </p:txBody>
            </p:sp>
            <p:sp>
              <p:nvSpPr>
                <p:cNvPr id="649" name="Oval 648"/>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p>
              </p:txBody>
            </p:sp>
            <p:sp>
              <p:nvSpPr>
                <p:cNvPr id="650" name="Oval 649"/>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p>
              </p:txBody>
            </p:sp>
            <p:sp>
              <p:nvSpPr>
                <p:cNvPr id="651" name="Oval 650"/>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p>
              </p:txBody>
            </p:sp>
            <p:sp>
              <p:nvSpPr>
                <p:cNvPr id="652" name="Oval 651"/>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p>
              </p:txBody>
            </p:sp>
            <p:sp>
              <p:nvSpPr>
                <p:cNvPr id="653" name="Oval 652"/>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p>
              </p:txBody>
            </p:sp>
            <p:sp>
              <p:nvSpPr>
                <p:cNvPr id="654" name="Oval 653"/>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p>
              </p:txBody>
            </p:sp>
            <p:sp>
              <p:nvSpPr>
                <p:cNvPr id="655" name="Oval 654"/>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p>
              </p:txBody>
            </p:sp>
            <p:sp>
              <p:nvSpPr>
                <p:cNvPr id="656" name="Oval 655"/>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p>
              </p:txBody>
            </p:sp>
            <p:sp>
              <p:nvSpPr>
                <p:cNvPr id="657" name="Oval 656"/>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p>
              </p:txBody>
            </p:sp>
            <p:sp>
              <p:nvSpPr>
                <p:cNvPr id="658" name="Oval 657"/>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p>
              </p:txBody>
            </p:sp>
            <p:sp>
              <p:nvSpPr>
                <p:cNvPr id="659" name="Oval 658"/>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p>
              </p:txBody>
            </p:sp>
            <p:sp>
              <p:nvSpPr>
                <p:cNvPr id="660" name="Oval 659"/>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p>
              </p:txBody>
            </p:sp>
            <p:sp>
              <p:nvSpPr>
                <p:cNvPr id="661" name="Oval 660"/>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p>
              </p:txBody>
            </p:sp>
            <p:sp>
              <p:nvSpPr>
                <p:cNvPr id="662" name="Oval 661"/>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p>
              </p:txBody>
            </p:sp>
          </p:grpSp>
        </p:grpSp>
        <p:grpSp>
          <p:nvGrpSpPr>
            <p:cNvPr id="926" name="Group 925"/>
            <p:cNvGrpSpPr/>
            <p:nvPr userDrawn="1"/>
          </p:nvGrpSpPr>
          <p:grpSpPr>
            <a:xfrm>
              <a:off x="158146" y="318079"/>
              <a:ext cx="8826587" cy="5261089"/>
              <a:chOff x="158146" y="318079"/>
              <a:chExt cx="8826587" cy="5261089"/>
            </a:xfrm>
            <a:solidFill>
              <a:srgbClr val="E4F4F4"/>
            </a:solidFill>
          </p:grpSpPr>
          <p:grpSp>
            <p:nvGrpSpPr>
              <p:cNvPr id="927" name="Group 926"/>
              <p:cNvGrpSpPr/>
              <p:nvPr userDrawn="1"/>
            </p:nvGrpSpPr>
            <p:grpSpPr>
              <a:xfrm>
                <a:off x="262912" y="318079"/>
                <a:ext cx="8612511" cy="10800"/>
                <a:chOff x="262912" y="318079"/>
                <a:chExt cx="8612511" cy="10800"/>
              </a:xfrm>
              <a:grpFill/>
            </p:grpSpPr>
            <p:sp>
              <p:nvSpPr>
                <p:cNvPr id="1227" name="Oval 1226"/>
                <p:cNvSpPr/>
                <p:nvPr/>
              </p:nvSpPr>
              <p:spPr>
                <a:xfrm>
                  <a:off x="262912" y="318079"/>
                  <a:ext cx="10800" cy="10800"/>
                </a:xfrm>
                <a:prstGeom prst="ellipse">
                  <a:avLst/>
                </a:prstGeom>
                <a:grpFill/>
              </p:spPr>
              <p:txBody>
                <a:bodyPr wrap="none" lIns="0" tIns="0" rIns="0" bIns="0" rtlCol="0" anchor="ctr">
                  <a:noAutofit/>
                </a:bodyPr>
                <a:lstStyle/>
                <a:p>
                  <a:pPr algn="ctr"/>
                  <a:endParaRPr lang="en-GB" dirty="0"/>
                </a:p>
              </p:txBody>
            </p:sp>
            <p:sp>
              <p:nvSpPr>
                <p:cNvPr id="1228" name="Oval 1227"/>
                <p:cNvSpPr/>
                <p:nvPr/>
              </p:nvSpPr>
              <p:spPr>
                <a:xfrm>
                  <a:off x="672487" y="318079"/>
                  <a:ext cx="10800" cy="10800"/>
                </a:xfrm>
                <a:prstGeom prst="ellipse">
                  <a:avLst/>
                </a:prstGeom>
                <a:grpFill/>
              </p:spPr>
              <p:txBody>
                <a:bodyPr wrap="none" lIns="0" tIns="0" rIns="0" bIns="0" rtlCol="0" anchor="ctr">
                  <a:noAutofit/>
                </a:bodyPr>
                <a:lstStyle/>
                <a:p>
                  <a:pPr algn="ctr"/>
                  <a:endParaRPr lang="en-GB" dirty="0"/>
                </a:p>
              </p:txBody>
            </p:sp>
            <p:sp>
              <p:nvSpPr>
                <p:cNvPr id="1229" name="Oval 1228"/>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p>
              </p:txBody>
            </p:sp>
            <p:sp>
              <p:nvSpPr>
                <p:cNvPr id="1230" name="Oval 1229"/>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p>
              </p:txBody>
            </p:sp>
            <p:sp>
              <p:nvSpPr>
                <p:cNvPr id="1231" name="Oval 1230"/>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p>
              </p:txBody>
            </p:sp>
            <p:sp>
              <p:nvSpPr>
                <p:cNvPr id="1232" name="Oval 1231"/>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p>
              </p:txBody>
            </p:sp>
            <p:sp>
              <p:nvSpPr>
                <p:cNvPr id="1233" name="Oval 1232"/>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p>
              </p:txBody>
            </p:sp>
            <p:sp>
              <p:nvSpPr>
                <p:cNvPr id="1234" name="Oval 1233"/>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p>
              </p:txBody>
            </p:sp>
            <p:sp>
              <p:nvSpPr>
                <p:cNvPr id="1235" name="Oval 1234"/>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p>
              </p:txBody>
            </p:sp>
            <p:sp>
              <p:nvSpPr>
                <p:cNvPr id="1236" name="Oval 1235"/>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p>
              </p:txBody>
            </p:sp>
            <p:sp>
              <p:nvSpPr>
                <p:cNvPr id="1237" name="Oval 1236"/>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p>
              </p:txBody>
            </p:sp>
            <p:sp>
              <p:nvSpPr>
                <p:cNvPr id="1238" name="Oval 1237"/>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p>
              </p:txBody>
            </p:sp>
            <p:sp>
              <p:nvSpPr>
                <p:cNvPr id="1239" name="Oval 1238"/>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p>
              </p:txBody>
            </p:sp>
            <p:sp>
              <p:nvSpPr>
                <p:cNvPr id="1240" name="Oval 1239"/>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p>
              </p:txBody>
            </p:sp>
            <p:sp>
              <p:nvSpPr>
                <p:cNvPr id="1241" name="Oval 1240"/>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p>
              </p:txBody>
            </p:sp>
            <p:sp>
              <p:nvSpPr>
                <p:cNvPr id="1242" name="Oval 1241"/>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p>
              </p:txBody>
            </p:sp>
            <p:sp>
              <p:nvSpPr>
                <p:cNvPr id="1243" name="Oval 1242"/>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p>
              </p:txBody>
            </p:sp>
            <p:sp>
              <p:nvSpPr>
                <p:cNvPr id="1244" name="Oval 1243"/>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p>
              </p:txBody>
            </p:sp>
            <p:sp>
              <p:nvSpPr>
                <p:cNvPr id="1245" name="Oval 1244"/>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p>
              </p:txBody>
            </p:sp>
            <p:sp>
              <p:nvSpPr>
                <p:cNvPr id="1246" name="Oval 1245"/>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p>
              </p:txBody>
            </p:sp>
            <p:sp>
              <p:nvSpPr>
                <p:cNvPr id="1248" name="Oval 1247"/>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p>
              </p:txBody>
            </p:sp>
          </p:grpSp>
          <p:grpSp>
            <p:nvGrpSpPr>
              <p:cNvPr id="928" name="Group 927"/>
              <p:cNvGrpSpPr/>
              <p:nvPr userDrawn="1"/>
            </p:nvGrpSpPr>
            <p:grpSpPr>
              <a:xfrm>
                <a:off x="258150" y="699079"/>
                <a:ext cx="7798122" cy="10800"/>
                <a:chOff x="258150" y="699079"/>
                <a:chExt cx="7798122" cy="10800"/>
              </a:xfrm>
              <a:grpFill/>
            </p:grpSpPr>
            <p:sp>
              <p:nvSpPr>
                <p:cNvPr id="1205" name="Oval 1204"/>
                <p:cNvSpPr/>
                <p:nvPr/>
              </p:nvSpPr>
              <p:spPr>
                <a:xfrm>
                  <a:off x="258150" y="699079"/>
                  <a:ext cx="10800" cy="10800"/>
                </a:xfrm>
                <a:prstGeom prst="ellipse">
                  <a:avLst/>
                </a:prstGeom>
                <a:grpFill/>
              </p:spPr>
              <p:txBody>
                <a:bodyPr wrap="none" lIns="0" tIns="0" rIns="0" bIns="0" rtlCol="0" anchor="ctr">
                  <a:noAutofit/>
                </a:bodyPr>
                <a:lstStyle/>
                <a:p>
                  <a:pPr algn="ctr"/>
                  <a:endParaRPr lang="en-GB" dirty="0"/>
                </a:p>
              </p:txBody>
            </p:sp>
            <p:sp>
              <p:nvSpPr>
                <p:cNvPr id="1206" name="Oval 1205"/>
                <p:cNvSpPr/>
                <p:nvPr/>
              </p:nvSpPr>
              <p:spPr>
                <a:xfrm>
                  <a:off x="667725" y="699079"/>
                  <a:ext cx="10800" cy="10800"/>
                </a:xfrm>
                <a:prstGeom prst="ellipse">
                  <a:avLst/>
                </a:prstGeom>
                <a:grpFill/>
              </p:spPr>
              <p:txBody>
                <a:bodyPr wrap="none" lIns="0" tIns="0" rIns="0" bIns="0" rtlCol="0" anchor="ctr">
                  <a:noAutofit/>
                </a:bodyPr>
                <a:lstStyle/>
                <a:p>
                  <a:pPr algn="ctr"/>
                  <a:endParaRPr lang="en-GB" dirty="0"/>
                </a:p>
              </p:txBody>
            </p:sp>
            <p:sp>
              <p:nvSpPr>
                <p:cNvPr id="1207" name="Oval 1206"/>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p>
              </p:txBody>
            </p:sp>
            <p:sp>
              <p:nvSpPr>
                <p:cNvPr id="1208" name="Oval 1207"/>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p>
              </p:txBody>
            </p:sp>
            <p:sp>
              <p:nvSpPr>
                <p:cNvPr id="1209" name="Oval 1208"/>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p>
              </p:txBody>
            </p:sp>
            <p:sp>
              <p:nvSpPr>
                <p:cNvPr id="1210" name="Oval 1209"/>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p>
              </p:txBody>
            </p:sp>
            <p:sp>
              <p:nvSpPr>
                <p:cNvPr id="1211" name="Oval 1210"/>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p>
              </p:txBody>
            </p:sp>
            <p:sp>
              <p:nvSpPr>
                <p:cNvPr id="1212" name="Oval 1211"/>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p>
              </p:txBody>
            </p:sp>
            <p:sp>
              <p:nvSpPr>
                <p:cNvPr id="1213" name="Oval 1212"/>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p>
              </p:txBody>
            </p:sp>
            <p:sp>
              <p:nvSpPr>
                <p:cNvPr id="1214" name="Oval 1213"/>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p>
              </p:txBody>
            </p:sp>
            <p:sp>
              <p:nvSpPr>
                <p:cNvPr id="1215" name="Oval 1214"/>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p>
              </p:txBody>
            </p:sp>
            <p:sp>
              <p:nvSpPr>
                <p:cNvPr id="1216" name="Oval 1215"/>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p>
              </p:txBody>
            </p:sp>
            <p:sp>
              <p:nvSpPr>
                <p:cNvPr id="1217" name="Oval 1216"/>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p>
              </p:txBody>
            </p:sp>
            <p:sp>
              <p:nvSpPr>
                <p:cNvPr id="1218" name="Oval 1217"/>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p>
              </p:txBody>
            </p:sp>
            <p:sp>
              <p:nvSpPr>
                <p:cNvPr id="1219" name="Oval 1218"/>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p>
              </p:txBody>
            </p:sp>
            <p:sp>
              <p:nvSpPr>
                <p:cNvPr id="1220" name="Oval 1219"/>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p>
              </p:txBody>
            </p:sp>
            <p:sp>
              <p:nvSpPr>
                <p:cNvPr id="1221" name="Oval 1220"/>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p>
              </p:txBody>
            </p:sp>
            <p:sp>
              <p:nvSpPr>
                <p:cNvPr id="1222" name="Oval 1221"/>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p>
              </p:txBody>
            </p:sp>
            <p:sp>
              <p:nvSpPr>
                <p:cNvPr id="1223" name="Oval 1222"/>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p>
              </p:txBody>
            </p:sp>
            <p:sp>
              <p:nvSpPr>
                <p:cNvPr id="1224" name="Oval 1223"/>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p>
              </p:txBody>
            </p:sp>
          </p:grpSp>
          <p:grpSp>
            <p:nvGrpSpPr>
              <p:cNvPr id="929" name="Group 928"/>
              <p:cNvGrpSpPr/>
              <p:nvPr userDrawn="1"/>
            </p:nvGrpSpPr>
            <p:grpSpPr>
              <a:xfrm>
                <a:off x="253388" y="1088253"/>
                <a:ext cx="7810027" cy="10800"/>
                <a:chOff x="253388" y="1088253"/>
                <a:chExt cx="7810027" cy="10800"/>
              </a:xfrm>
              <a:grpFill/>
            </p:grpSpPr>
            <p:sp>
              <p:nvSpPr>
                <p:cNvPr id="1183" name="Oval 1182"/>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p>
              </p:txBody>
            </p:sp>
            <p:sp>
              <p:nvSpPr>
                <p:cNvPr id="1184" name="Oval 1183"/>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p>
              </p:txBody>
            </p:sp>
            <p:sp>
              <p:nvSpPr>
                <p:cNvPr id="1185" name="Oval 1184"/>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p>
              </p:txBody>
            </p:sp>
            <p:sp>
              <p:nvSpPr>
                <p:cNvPr id="1186" name="Oval 1185"/>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p>
              </p:txBody>
            </p:sp>
            <p:sp>
              <p:nvSpPr>
                <p:cNvPr id="1187" name="Oval 1186"/>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p>
              </p:txBody>
            </p:sp>
            <p:sp>
              <p:nvSpPr>
                <p:cNvPr id="1188" name="Oval 1187"/>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p>
              </p:txBody>
            </p:sp>
            <p:sp>
              <p:nvSpPr>
                <p:cNvPr id="1189" name="Oval 1188"/>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p>
              </p:txBody>
            </p:sp>
            <p:sp>
              <p:nvSpPr>
                <p:cNvPr id="1190" name="Oval 1189"/>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p>
              </p:txBody>
            </p:sp>
            <p:sp>
              <p:nvSpPr>
                <p:cNvPr id="1191" name="Oval 1190"/>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p>
              </p:txBody>
            </p:sp>
            <p:sp>
              <p:nvSpPr>
                <p:cNvPr id="1192" name="Oval 1191"/>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p>
              </p:txBody>
            </p:sp>
            <p:sp>
              <p:nvSpPr>
                <p:cNvPr id="1193" name="Oval 1192"/>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p>
              </p:txBody>
            </p:sp>
            <p:sp>
              <p:nvSpPr>
                <p:cNvPr id="1194" name="Oval 1193"/>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p>
              </p:txBody>
            </p:sp>
            <p:sp>
              <p:nvSpPr>
                <p:cNvPr id="1195" name="Oval 1194"/>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p>
              </p:txBody>
            </p:sp>
            <p:sp>
              <p:nvSpPr>
                <p:cNvPr id="1196" name="Oval 1195"/>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p>
              </p:txBody>
            </p:sp>
            <p:sp>
              <p:nvSpPr>
                <p:cNvPr id="1197" name="Oval 1196"/>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p>
              </p:txBody>
            </p:sp>
            <p:sp>
              <p:nvSpPr>
                <p:cNvPr id="1198" name="Oval 1197"/>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p>
              </p:txBody>
            </p:sp>
            <p:sp>
              <p:nvSpPr>
                <p:cNvPr id="1199" name="Oval 1198"/>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p>
              </p:txBody>
            </p:sp>
            <p:sp>
              <p:nvSpPr>
                <p:cNvPr id="1200" name="Oval 1199"/>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p>
              </p:txBody>
            </p:sp>
            <p:sp>
              <p:nvSpPr>
                <p:cNvPr id="1201" name="Oval 1200"/>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p>
              </p:txBody>
            </p:sp>
            <p:sp>
              <p:nvSpPr>
                <p:cNvPr id="1202" name="Oval 1201"/>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p>
              </p:txBody>
            </p:sp>
          </p:grpSp>
          <p:grpSp>
            <p:nvGrpSpPr>
              <p:cNvPr id="930" name="Group 929"/>
              <p:cNvGrpSpPr/>
              <p:nvPr userDrawn="1"/>
            </p:nvGrpSpPr>
            <p:grpSpPr>
              <a:xfrm>
                <a:off x="243864" y="1477443"/>
                <a:ext cx="8650607" cy="10800"/>
                <a:chOff x="243864" y="1477443"/>
                <a:chExt cx="8650607" cy="10800"/>
              </a:xfrm>
              <a:grpFill/>
            </p:grpSpPr>
            <p:sp>
              <p:nvSpPr>
                <p:cNvPr id="1161" name="Oval 1160"/>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p>
              </p:txBody>
            </p:sp>
            <p:sp>
              <p:nvSpPr>
                <p:cNvPr id="1162" name="Oval 1161"/>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p>
              </p:txBody>
            </p:sp>
            <p:sp>
              <p:nvSpPr>
                <p:cNvPr id="1163" name="Oval 1162"/>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p>
              </p:txBody>
            </p:sp>
            <p:sp>
              <p:nvSpPr>
                <p:cNvPr id="1164" name="Oval 1163"/>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p>
              </p:txBody>
            </p:sp>
            <p:sp>
              <p:nvSpPr>
                <p:cNvPr id="1165" name="Oval 1164"/>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p>
              </p:txBody>
            </p:sp>
            <p:sp>
              <p:nvSpPr>
                <p:cNvPr id="1166" name="Oval 1165"/>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p>
              </p:txBody>
            </p:sp>
            <p:sp>
              <p:nvSpPr>
                <p:cNvPr id="1167" name="Oval 1166"/>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p>
              </p:txBody>
            </p:sp>
            <p:sp>
              <p:nvSpPr>
                <p:cNvPr id="1168" name="Oval 1167"/>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p>
              </p:txBody>
            </p:sp>
            <p:sp>
              <p:nvSpPr>
                <p:cNvPr id="1169" name="Oval 1168"/>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p>
              </p:txBody>
            </p:sp>
            <p:sp>
              <p:nvSpPr>
                <p:cNvPr id="1170" name="Oval 1169"/>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p>
              </p:txBody>
            </p:sp>
            <p:sp>
              <p:nvSpPr>
                <p:cNvPr id="1171" name="Oval 1170"/>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p>
              </p:txBody>
            </p:sp>
            <p:sp>
              <p:nvSpPr>
                <p:cNvPr id="1172" name="Oval 1171"/>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p>
              </p:txBody>
            </p:sp>
            <p:sp>
              <p:nvSpPr>
                <p:cNvPr id="1173" name="Oval 1172"/>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p>
              </p:txBody>
            </p:sp>
            <p:sp>
              <p:nvSpPr>
                <p:cNvPr id="1174" name="Oval 1173"/>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p>
              </p:txBody>
            </p:sp>
            <p:sp>
              <p:nvSpPr>
                <p:cNvPr id="1175" name="Oval 1174"/>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p>
              </p:txBody>
            </p:sp>
            <p:sp>
              <p:nvSpPr>
                <p:cNvPr id="1176" name="Oval 1175"/>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p>
              </p:txBody>
            </p:sp>
            <p:sp>
              <p:nvSpPr>
                <p:cNvPr id="1177" name="Oval 1176"/>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p>
              </p:txBody>
            </p:sp>
            <p:sp>
              <p:nvSpPr>
                <p:cNvPr id="1178" name="Oval 1177"/>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p>
              </p:txBody>
            </p:sp>
            <p:sp>
              <p:nvSpPr>
                <p:cNvPr id="1179" name="Oval 1178"/>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p>
              </p:txBody>
            </p:sp>
            <p:sp>
              <p:nvSpPr>
                <p:cNvPr id="1180" name="Oval 1179"/>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p>
              </p:txBody>
            </p:sp>
            <p:sp>
              <p:nvSpPr>
                <p:cNvPr id="1181" name="Oval 1180"/>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p>
              </p:txBody>
            </p:sp>
            <p:sp>
              <p:nvSpPr>
                <p:cNvPr id="1182" name="Oval 1181"/>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p>
              </p:txBody>
            </p:sp>
          </p:grpSp>
          <p:grpSp>
            <p:nvGrpSpPr>
              <p:cNvPr id="931" name="Group 930"/>
              <p:cNvGrpSpPr/>
              <p:nvPr userDrawn="1"/>
            </p:nvGrpSpPr>
            <p:grpSpPr>
              <a:xfrm>
                <a:off x="237514" y="1868436"/>
                <a:ext cx="8668919" cy="18000"/>
                <a:chOff x="237514" y="1868436"/>
                <a:chExt cx="8668919" cy="18000"/>
              </a:xfrm>
              <a:grpFill/>
            </p:grpSpPr>
            <p:sp>
              <p:nvSpPr>
                <p:cNvPr id="1139" name="Oval 1138"/>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p>
              </p:txBody>
            </p:sp>
            <p:sp>
              <p:nvSpPr>
                <p:cNvPr id="1140" name="Oval 1139"/>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p>
              </p:txBody>
            </p:sp>
            <p:sp>
              <p:nvSpPr>
                <p:cNvPr id="1141" name="Oval 1140"/>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p>
              </p:txBody>
            </p:sp>
            <p:sp>
              <p:nvSpPr>
                <p:cNvPr id="1142" name="Oval 1141"/>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p>
              </p:txBody>
            </p:sp>
            <p:sp>
              <p:nvSpPr>
                <p:cNvPr id="1143" name="Oval 1142"/>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p>
              </p:txBody>
            </p:sp>
            <p:sp>
              <p:nvSpPr>
                <p:cNvPr id="1144" name="Oval 1143"/>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p>
              </p:txBody>
            </p:sp>
            <p:sp>
              <p:nvSpPr>
                <p:cNvPr id="1145" name="Oval 1144"/>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p>
              </p:txBody>
            </p:sp>
            <p:sp>
              <p:nvSpPr>
                <p:cNvPr id="1146" name="Oval 1145"/>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p>
              </p:txBody>
            </p:sp>
            <p:sp>
              <p:nvSpPr>
                <p:cNvPr id="1147" name="Oval 1146"/>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p>
              </p:txBody>
            </p:sp>
            <p:sp>
              <p:nvSpPr>
                <p:cNvPr id="1148" name="Oval 1147"/>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p>
              </p:txBody>
            </p:sp>
            <p:sp>
              <p:nvSpPr>
                <p:cNvPr id="1149" name="Oval 1148"/>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p>
              </p:txBody>
            </p:sp>
            <p:sp>
              <p:nvSpPr>
                <p:cNvPr id="1150" name="Oval 1149"/>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p>
              </p:txBody>
            </p:sp>
            <p:sp>
              <p:nvSpPr>
                <p:cNvPr id="1151" name="Oval 1150"/>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p>
              </p:txBody>
            </p:sp>
            <p:sp>
              <p:nvSpPr>
                <p:cNvPr id="1152" name="Oval 1151"/>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p>
              </p:txBody>
            </p:sp>
            <p:sp>
              <p:nvSpPr>
                <p:cNvPr id="1153" name="Oval 1152"/>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p>
              </p:txBody>
            </p:sp>
            <p:sp>
              <p:nvSpPr>
                <p:cNvPr id="1154" name="Oval 1153"/>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p>
              </p:txBody>
            </p:sp>
            <p:sp>
              <p:nvSpPr>
                <p:cNvPr id="1155" name="Oval 1154"/>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p>
              </p:txBody>
            </p:sp>
            <p:sp>
              <p:nvSpPr>
                <p:cNvPr id="1156" name="Oval 1155"/>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p>
              </p:txBody>
            </p:sp>
            <p:sp>
              <p:nvSpPr>
                <p:cNvPr id="1157" name="Oval 1156"/>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p>
              </p:txBody>
            </p:sp>
            <p:sp>
              <p:nvSpPr>
                <p:cNvPr id="1158" name="Oval 1157"/>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p>
              </p:txBody>
            </p:sp>
            <p:sp>
              <p:nvSpPr>
                <p:cNvPr id="1159" name="Oval 1158"/>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p>
              </p:txBody>
            </p:sp>
            <p:sp>
              <p:nvSpPr>
                <p:cNvPr id="1160" name="Oval 1159"/>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p>
              </p:txBody>
            </p:sp>
          </p:grpSp>
          <p:grpSp>
            <p:nvGrpSpPr>
              <p:cNvPr id="932" name="Group 931"/>
              <p:cNvGrpSpPr/>
              <p:nvPr userDrawn="1"/>
            </p:nvGrpSpPr>
            <p:grpSpPr>
              <a:xfrm>
                <a:off x="227990" y="2258487"/>
                <a:ext cx="8687967" cy="18000"/>
                <a:chOff x="227990" y="2258487"/>
                <a:chExt cx="8687967" cy="18000"/>
              </a:xfrm>
              <a:grpFill/>
            </p:grpSpPr>
            <p:sp>
              <p:nvSpPr>
                <p:cNvPr id="1117" name="Oval 1116"/>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p>
              </p:txBody>
            </p:sp>
            <p:sp>
              <p:nvSpPr>
                <p:cNvPr id="1118" name="Oval 1117"/>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p>
              </p:txBody>
            </p:sp>
            <p:sp>
              <p:nvSpPr>
                <p:cNvPr id="1119" name="Oval 1118"/>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p>
              </p:txBody>
            </p:sp>
            <p:sp>
              <p:nvSpPr>
                <p:cNvPr id="1120" name="Oval 1119"/>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p>
              </p:txBody>
            </p:sp>
            <p:sp>
              <p:nvSpPr>
                <p:cNvPr id="1121" name="Oval 1120"/>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p>
              </p:txBody>
            </p:sp>
            <p:sp>
              <p:nvSpPr>
                <p:cNvPr id="1122" name="Oval 1121"/>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p>
              </p:txBody>
            </p:sp>
            <p:sp>
              <p:nvSpPr>
                <p:cNvPr id="1123" name="Oval 1122"/>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p>
              </p:txBody>
            </p:sp>
            <p:sp>
              <p:nvSpPr>
                <p:cNvPr id="1124" name="Oval 1123"/>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p>
              </p:txBody>
            </p:sp>
            <p:sp>
              <p:nvSpPr>
                <p:cNvPr id="1125" name="Oval 1124"/>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p>
              </p:txBody>
            </p:sp>
            <p:sp>
              <p:nvSpPr>
                <p:cNvPr id="1126" name="Oval 1125"/>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p>
              </p:txBody>
            </p:sp>
            <p:sp>
              <p:nvSpPr>
                <p:cNvPr id="1127" name="Oval 1126"/>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p>
              </p:txBody>
            </p:sp>
            <p:sp>
              <p:nvSpPr>
                <p:cNvPr id="1128" name="Oval 1127"/>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p>
              </p:txBody>
            </p:sp>
            <p:sp>
              <p:nvSpPr>
                <p:cNvPr id="1129" name="Oval 1128"/>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p>
              </p:txBody>
            </p:sp>
            <p:sp>
              <p:nvSpPr>
                <p:cNvPr id="1130" name="Oval 1129"/>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p>
              </p:txBody>
            </p:sp>
            <p:sp>
              <p:nvSpPr>
                <p:cNvPr id="1131" name="Oval 1130"/>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p>
              </p:txBody>
            </p:sp>
            <p:sp>
              <p:nvSpPr>
                <p:cNvPr id="1132" name="Oval 1131"/>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p>
              </p:txBody>
            </p:sp>
            <p:sp>
              <p:nvSpPr>
                <p:cNvPr id="1133" name="Oval 1132"/>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p>
              </p:txBody>
            </p:sp>
            <p:sp>
              <p:nvSpPr>
                <p:cNvPr id="1134" name="Oval 1133"/>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p>
              </p:txBody>
            </p:sp>
            <p:sp>
              <p:nvSpPr>
                <p:cNvPr id="1135" name="Oval 1134"/>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p>
              </p:txBody>
            </p:sp>
            <p:sp>
              <p:nvSpPr>
                <p:cNvPr id="1136" name="Oval 1135"/>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p>
              </p:txBody>
            </p:sp>
            <p:sp>
              <p:nvSpPr>
                <p:cNvPr id="1137" name="Oval 1136"/>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p>
              </p:txBody>
            </p:sp>
            <p:sp>
              <p:nvSpPr>
                <p:cNvPr id="1138" name="Oval 1137"/>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p>
              </p:txBody>
            </p:sp>
          </p:grpSp>
          <p:grpSp>
            <p:nvGrpSpPr>
              <p:cNvPr id="933" name="Group 932"/>
              <p:cNvGrpSpPr/>
              <p:nvPr userDrawn="1"/>
            </p:nvGrpSpPr>
            <p:grpSpPr>
              <a:xfrm>
                <a:off x="218465" y="2660921"/>
                <a:ext cx="8710617" cy="21600"/>
                <a:chOff x="218465" y="2660921"/>
                <a:chExt cx="8710617" cy="21600"/>
              </a:xfrm>
              <a:grpFill/>
            </p:grpSpPr>
            <p:sp>
              <p:nvSpPr>
                <p:cNvPr id="1095" name="Oval 1094"/>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p>
              </p:txBody>
            </p:sp>
            <p:sp>
              <p:nvSpPr>
                <p:cNvPr id="1096" name="Oval 1095"/>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p>
              </p:txBody>
            </p:sp>
            <p:sp>
              <p:nvSpPr>
                <p:cNvPr id="1097" name="Oval 1096"/>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p>
              </p:txBody>
            </p:sp>
            <p:sp>
              <p:nvSpPr>
                <p:cNvPr id="1098" name="Oval 1097"/>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p>
              </p:txBody>
            </p:sp>
            <p:sp>
              <p:nvSpPr>
                <p:cNvPr id="1099" name="Oval 1098"/>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p>
              </p:txBody>
            </p:sp>
            <p:sp>
              <p:nvSpPr>
                <p:cNvPr id="1100" name="Oval 1099"/>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p>
              </p:txBody>
            </p:sp>
            <p:sp>
              <p:nvSpPr>
                <p:cNvPr id="1101" name="Oval 1100"/>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p>
              </p:txBody>
            </p:sp>
            <p:sp>
              <p:nvSpPr>
                <p:cNvPr id="1102" name="Oval 1101"/>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p>
              </p:txBody>
            </p:sp>
            <p:sp>
              <p:nvSpPr>
                <p:cNvPr id="1103" name="Oval 1102"/>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p>
              </p:txBody>
            </p:sp>
            <p:sp>
              <p:nvSpPr>
                <p:cNvPr id="1104" name="Oval 1103"/>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p>
              </p:txBody>
            </p:sp>
            <p:sp>
              <p:nvSpPr>
                <p:cNvPr id="1105" name="Oval 1104"/>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p>
              </p:txBody>
            </p:sp>
            <p:sp>
              <p:nvSpPr>
                <p:cNvPr id="1106" name="Oval 1105"/>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p>
              </p:txBody>
            </p:sp>
            <p:sp>
              <p:nvSpPr>
                <p:cNvPr id="1107" name="Oval 1106"/>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p>
              </p:txBody>
            </p:sp>
            <p:sp>
              <p:nvSpPr>
                <p:cNvPr id="1108" name="Oval 1107"/>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p>
              </p:txBody>
            </p:sp>
            <p:sp>
              <p:nvSpPr>
                <p:cNvPr id="1109" name="Oval 1108"/>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p>
              </p:txBody>
            </p:sp>
            <p:sp>
              <p:nvSpPr>
                <p:cNvPr id="1110" name="Oval 1109"/>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p>
              </p:txBody>
            </p:sp>
            <p:sp>
              <p:nvSpPr>
                <p:cNvPr id="1111" name="Oval 1110"/>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p>
              </p:txBody>
            </p:sp>
            <p:sp>
              <p:nvSpPr>
                <p:cNvPr id="1112" name="Oval 1111"/>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p>
              </p:txBody>
            </p:sp>
            <p:sp>
              <p:nvSpPr>
                <p:cNvPr id="1113" name="Oval 1112"/>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p>
              </p:txBody>
            </p:sp>
            <p:sp>
              <p:nvSpPr>
                <p:cNvPr id="1114" name="Oval 1113"/>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p>
              </p:txBody>
            </p:sp>
            <p:sp>
              <p:nvSpPr>
                <p:cNvPr id="1115" name="Oval 1114"/>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p>
              </p:txBody>
            </p:sp>
            <p:sp>
              <p:nvSpPr>
                <p:cNvPr id="1116" name="Oval 1115"/>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p>
              </p:txBody>
            </p:sp>
          </p:grpSp>
          <p:grpSp>
            <p:nvGrpSpPr>
              <p:cNvPr id="934" name="Group 636"/>
              <p:cNvGrpSpPr/>
              <p:nvPr userDrawn="1"/>
            </p:nvGrpSpPr>
            <p:grpSpPr>
              <a:xfrm>
                <a:off x="201798" y="3051926"/>
                <a:ext cx="8734484" cy="28800"/>
                <a:chOff x="202982" y="3051926"/>
                <a:chExt cx="8734484" cy="28800"/>
              </a:xfrm>
              <a:grpFill/>
            </p:grpSpPr>
            <p:sp>
              <p:nvSpPr>
                <p:cNvPr id="1073" name="Oval 1072"/>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1074" name="Oval 1073"/>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1075" name="Oval 1074"/>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1076" name="Oval 1075"/>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1077" name="Oval 1076"/>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1078" name="Oval 1077"/>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1079" name="Oval 1078"/>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1080" name="Oval 1079"/>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1081" name="Oval 1080"/>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1082" name="Oval 1081"/>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1083" name="Oval 1082"/>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p>
              </p:txBody>
            </p:sp>
            <p:sp>
              <p:nvSpPr>
                <p:cNvPr id="1084" name="Oval 1083"/>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p>
              </p:txBody>
            </p:sp>
            <p:sp>
              <p:nvSpPr>
                <p:cNvPr id="1085" name="Oval 1084"/>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1086" name="Oval 1085"/>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p>
              </p:txBody>
            </p:sp>
            <p:sp>
              <p:nvSpPr>
                <p:cNvPr id="1087" name="Oval 1086"/>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1088" name="Oval 1087"/>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p>
              </p:txBody>
            </p:sp>
            <p:sp>
              <p:nvSpPr>
                <p:cNvPr id="1089" name="Oval 1088"/>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p>
              </p:txBody>
            </p:sp>
            <p:sp>
              <p:nvSpPr>
                <p:cNvPr id="1090" name="Oval 1089"/>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1091" name="Oval 1090"/>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p>
              </p:txBody>
            </p:sp>
            <p:sp>
              <p:nvSpPr>
                <p:cNvPr id="1092" name="Oval 1091"/>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p>
              </p:txBody>
            </p:sp>
            <p:sp>
              <p:nvSpPr>
                <p:cNvPr id="1093" name="Oval 1092"/>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p>
              </p:txBody>
            </p:sp>
            <p:sp>
              <p:nvSpPr>
                <p:cNvPr id="1094" name="Oval 1093"/>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935" name="Group 638"/>
              <p:cNvGrpSpPr/>
              <p:nvPr userDrawn="1"/>
            </p:nvGrpSpPr>
            <p:grpSpPr>
              <a:xfrm>
                <a:off x="201798" y="3466898"/>
                <a:ext cx="8744008" cy="28800"/>
                <a:chOff x="202982" y="3051926"/>
                <a:chExt cx="8744008" cy="28800"/>
              </a:xfrm>
              <a:grpFill/>
            </p:grpSpPr>
            <p:sp>
              <p:nvSpPr>
                <p:cNvPr id="1051" name="Oval 1050"/>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1052" name="Oval 1051"/>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1053" name="Oval 1052"/>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1054" name="Oval 1053"/>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1055" name="Oval 1054"/>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1056" name="Oval 1055"/>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1057" name="Oval 1056"/>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1058" name="Oval 1057"/>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1059" name="Oval 1058"/>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1060" name="Oval 1059"/>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1061" name="Oval 1060"/>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p>
              </p:txBody>
            </p:sp>
            <p:sp>
              <p:nvSpPr>
                <p:cNvPr id="1062" name="Oval 1061"/>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p>
              </p:txBody>
            </p:sp>
            <p:sp>
              <p:nvSpPr>
                <p:cNvPr id="1063" name="Oval 1062"/>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1064" name="Oval 1063"/>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p>
              </p:txBody>
            </p:sp>
            <p:sp>
              <p:nvSpPr>
                <p:cNvPr id="1065" name="Oval 1064"/>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1066" name="Oval 1065"/>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p>
              </p:txBody>
            </p:sp>
            <p:sp>
              <p:nvSpPr>
                <p:cNvPr id="1067" name="Oval 1066"/>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p>
              </p:txBody>
            </p:sp>
            <p:sp>
              <p:nvSpPr>
                <p:cNvPr id="1068" name="Oval 1067"/>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1069" name="Oval 1068"/>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p>
              </p:txBody>
            </p:sp>
            <p:sp>
              <p:nvSpPr>
                <p:cNvPr id="1070" name="Oval 1069"/>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p>
              </p:txBody>
            </p:sp>
            <p:sp>
              <p:nvSpPr>
                <p:cNvPr id="1071" name="Oval 1070"/>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p>
              </p:txBody>
            </p:sp>
            <p:sp>
              <p:nvSpPr>
                <p:cNvPr id="1072" name="Oval 1071"/>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936" name="Group 935"/>
              <p:cNvGrpSpPr/>
              <p:nvPr userDrawn="1"/>
            </p:nvGrpSpPr>
            <p:grpSpPr>
              <a:xfrm>
                <a:off x="198623" y="3876473"/>
                <a:ext cx="8762300" cy="28800"/>
                <a:chOff x="198623" y="3876473"/>
                <a:chExt cx="8762300" cy="28800"/>
              </a:xfrm>
              <a:grpFill/>
            </p:grpSpPr>
            <p:sp>
              <p:nvSpPr>
                <p:cNvPr id="1029" name="Oval 1028"/>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p>
              </p:txBody>
            </p:sp>
            <p:sp>
              <p:nvSpPr>
                <p:cNvPr id="1030" name="Oval 1029"/>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p>
              </p:txBody>
            </p:sp>
            <p:sp>
              <p:nvSpPr>
                <p:cNvPr id="1031" name="Oval 1030"/>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p>
              </p:txBody>
            </p:sp>
            <p:sp>
              <p:nvSpPr>
                <p:cNvPr id="1032" name="Oval 1031"/>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p>
              </p:txBody>
            </p:sp>
            <p:sp>
              <p:nvSpPr>
                <p:cNvPr id="1033" name="Oval 1032"/>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p>
              </p:txBody>
            </p:sp>
            <p:sp>
              <p:nvSpPr>
                <p:cNvPr id="1034" name="Oval 1033"/>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p>
              </p:txBody>
            </p:sp>
            <p:sp>
              <p:nvSpPr>
                <p:cNvPr id="1035" name="Oval 1034"/>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p>
              </p:txBody>
            </p:sp>
            <p:sp>
              <p:nvSpPr>
                <p:cNvPr id="1036" name="Oval 1035"/>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p>
              </p:txBody>
            </p:sp>
            <p:sp>
              <p:nvSpPr>
                <p:cNvPr id="1037" name="Oval 1036"/>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p>
              </p:txBody>
            </p:sp>
            <p:sp>
              <p:nvSpPr>
                <p:cNvPr id="1038" name="Oval 1037"/>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p>
              </p:txBody>
            </p:sp>
            <p:sp>
              <p:nvSpPr>
                <p:cNvPr id="1039" name="Oval 1038"/>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p>
              </p:txBody>
            </p:sp>
            <p:sp>
              <p:nvSpPr>
                <p:cNvPr id="1040" name="Oval 1039"/>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p>
              </p:txBody>
            </p:sp>
            <p:sp>
              <p:nvSpPr>
                <p:cNvPr id="1041" name="Oval 1040"/>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p>
              </p:txBody>
            </p:sp>
            <p:sp>
              <p:nvSpPr>
                <p:cNvPr id="1042" name="Oval 1041"/>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p>
              </p:txBody>
            </p:sp>
            <p:sp>
              <p:nvSpPr>
                <p:cNvPr id="1043" name="Oval 1042"/>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p>
              </p:txBody>
            </p:sp>
            <p:sp>
              <p:nvSpPr>
                <p:cNvPr id="1044" name="Oval 1043"/>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p>
              </p:txBody>
            </p:sp>
            <p:sp>
              <p:nvSpPr>
                <p:cNvPr id="1045" name="Oval 1044"/>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p>
              </p:txBody>
            </p:sp>
            <p:sp>
              <p:nvSpPr>
                <p:cNvPr id="1046" name="Oval 1045"/>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p>
              </p:txBody>
            </p:sp>
            <p:sp>
              <p:nvSpPr>
                <p:cNvPr id="1047" name="Oval 1046"/>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p>
              </p:txBody>
            </p:sp>
            <p:sp>
              <p:nvSpPr>
                <p:cNvPr id="1048" name="Oval 1047"/>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p>
              </p:txBody>
            </p:sp>
            <p:sp>
              <p:nvSpPr>
                <p:cNvPr id="1049" name="Oval 1048"/>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p>
              </p:txBody>
            </p:sp>
            <p:sp>
              <p:nvSpPr>
                <p:cNvPr id="1050" name="Oval 1049"/>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p>
              </p:txBody>
            </p:sp>
          </p:grpSp>
          <p:grpSp>
            <p:nvGrpSpPr>
              <p:cNvPr id="937" name="Group 936"/>
              <p:cNvGrpSpPr/>
              <p:nvPr userDrawn="1"/>
            </p:nvGrpSpPr>
            <p:grpSpPr>
              <a:xfrm>
                <a:off x="181956" y="4293669"/>
                <a:ext cx="8778967" cy="28800"/>
                <a:chOff x="181956" y="4293669"/>
                <a:chExt cx="8778967" cy="28800"/>
              </a:xfrm>
              <a:grpFill/>
            </p:grpSpPr>
            <p:sp>
              <p:nvSpPr>
                <p:cNvPr id="1007" name="Oval 1006"/>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p>
              </p:txBody>
            </p:sp>
            <p:sp>
              <p:nvSpPr>
                <p:cNvPr id="1008" name="Oval 1007"/>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p>
              </p:txBody>
            </p:sp>
            <p:sp>
              <p:nvSpPr>
                <p:cNvPr id="1009" name="Oval 1008"/>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p>
              </p:txBody>
            </p:sp>
            <p:sp>
              <p:nvSpPr>
                <p:cNvPr id="1010" name="Oval 1009"/>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p>
              </p:txBody>
            </p:sp>
            <p:sp>
              <p:nvSpPr>
                <p:cNvPr id="1011" name="Oval 1010"/>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p>
              </p:txBody>
            </p:sp>
            <p:sp>
              <p:nvSpPr>
                <p:cNvPr id="1012" name="Oval 1011"/>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p>
              </p:txBody>
            </p:sp>
            <p:sp>
              <p:nvSpPr>
                <p:cNvPr id="1013" name="Oval 1012"/>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p>
              </p:txBody>
            </p:sp>
            <p:sp>
              <p:nvSpPr>
                <p:cNvPr id="1014" name="Oval 1013"/>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p>
              </p:txBody>
            </p:sp>
            <p:sp>
              <p:nvSpPr>
                <p:cNvPr id="1015" name="Oval 1014"/>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p>
              </p:txBody>
            </p:sp>
            <p:sp>
              <p:nvSpPr>
                <p:cNvPr id="1016" name="Oval 1015"/>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p>
              </p:txBody>
            </p:sp>
            <p:sp>
              <p:nvSpPr>
                <p:cNvPr id="1017" name="Oval 1016"/>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p>
              </p:txBody>
            </p:sp>
            <p:sp>
              <p:nvSpPr>
                <p:cNvPr id="1018" name="Oval 1017"/>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p>
              </p:txBody>
            </p:sp>
            <p:sp>
              <p:nvSpPr>
                <p:cNvPr id="1019" name="Oval 1018"/>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p>
              </p:txBody>
            </p:sp>
            <p:sp>
              <p:nvSpPr>
                <p:cNvPr id="1020" name="Oval 1019"/>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p>
              </p:txBody>
            </p:sp>
            <p:sp>
              <p:nvSpPr>
                <p:cNvPr id="1021" name="Oval 1020"/>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p>
              </p:txBody>
            </p:sp>
            <p:sp>
              <p:nvSpPr>
                <p:cNvPr id="1022" name="Oval 1021"/>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p>
              </p:txBody>
            </p:sp>
            <p:sp>
              <p:nvSpPr>
                <p:cNvPr id="1023" name="Oval 1022"/>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p>
              </p:txBody>
            </p:sp>
            <p:sp>
              <p:nvSpPr>
                <p:cNvPr id="1024" name="Oval 1023"/>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p>
              </p:txBody>
            </p:sp>
            <p:sp>
              <p:nvSpPr>
                <p:cNvPr id="1025" name="Oval 1024"/>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p>
              </p:txBody>
            </p:sp>
            <p:sp>
              <p:nvSpPr>
                <p:cNvPr id="1026" name="Oval 1025"/>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p>
              </p:txBody>
            </p:sp>
            <p:sp>
              <p:nvSpPr>
                <p:cNvPr id="1027" name="Oval 1026"/>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p>
              </p:txBody>
            </p:sp>
            <p:sp>
              <p:nvSpPr>
                <p:cNvPr id="1028" name="Oval 1027"/>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p>
              </p:txBody>
            </p:sp>
          </p:grpSp>
          <p:grpSp>
            <p:nvGrpSpPr>
              <p:cNvPr id="938" name="Group 937"/>
              <p:cNvGrpSpPr/>
              <p:nvPr userDrawn="1"/>
            </p:nvGrpSpPr>
            <p:grpSpPr>
              <a:xfrm>
                <a:off x="172432" y="4708666"/>
                <a:ext cx="8793253" cy="28800"/>
                <a:chOff x="172432" y="4708666"/>
                <a:chExt cx="8793253" cy="28800"/>
              </a:xfrm>
              <a:grpFill/>
            </p:grpSpPr>
            <p:sp>
              <p:nvSpPr>
                <p:cNvPr id="985" name="Oval 984"/>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p>
              </p:txBody>
            </p:sp>
            <p:sp>
              <p:nvSpPr>
                <p:cNvPr id="986" name="Oval 985"/>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p>
              </p:txBody>
            </p:sp>
            <p:sp>
              <p:nvSpPr>
                <p:cNvPr id="987" name="Oval 986"/>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p>
              </p:txBody>
            </p:sp>
            <p:sp>
              <p:nvSpPr>
                <p:cNvPr id="988" name="Oval 987"/>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p>
              </p:txBody>
            </p:sp>
            <p:sp>
              <p:nvSpPr>
                <p:cNvPr id="989" name="Oval 988"/>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p>
              </p:txBody>
            </p:sp>
            <p:sp>
              <p:nvSpPr>
                <p:cNvPr id="990" name="Oval 989"/>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p>
              </p:txBody>
            </p:sp>
            <p:sp>
              <p:nvSpPr>
                <p:cNvPr id="991" name="Oval 990"/>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p>
              </p:txBody>
            </p:sp>
            <p:sp>
              <p:nvSpPr>
                <p:cNvPr id="992" name="Oval 991"/>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p>
              </p:txBody>
            </p:sp>
            <p:sp>
              <p:nvSpPr>
                <p:cNvPr id="993" name="Oval 992"/>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p>
              </p:txBody>
            </p:sp>
            <p:sp>
              <p:nvSpPr>
                <p:cNvPr id="994" name="Oval 993"/>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p>
              </p:txBody>
            </p:sp>
            <p:sp>
              <p:nvSpPr>
                <p:cNvPr id="995" name="Oval 994"/>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p>
              </p:txBody>
            </p:sp>
            <p:sp>
              <p:nvSpPr>
                <p:cNvPr id="996" name="Oval 995"/>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p>
              </p:txBody>
            </p:sp>
            <p:sp>
              <p:nvSpPr>
                <p:cNvPr id="997" name="Oval 996"/>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p>
              </p:txBody>
            </p:sp>
            <p:sp>
              <p:nvSpPr>
                <p:cNvPr id="998" name="Oval 997"/>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p>
              </p:txBody>
            </p:sp>
            <p:sp>
              <p:nvSpPr>
                <p:cNvPr id="999" name="Oval 998"/>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p>
              </p:txBody>
            </p:sp>
            <p:sp>
              <p:nvSpPr>
                <p:cNvPr id="1000" name="Oval 999"/>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p>
              </p:txBody>
            </p:sp>
            <p:sp>
              <p:nvSpPr>
                <p:cNvPr id="1001" name="Oval 1000"/>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p>
              </p:txBody>
            </p:sp>
            <p:sp>
              <p:nvSpPr>
                <p:cNvPr id="1002" name="Oval 1001"/>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p>
              </p:txBody>
            </p:sp>
            <p:sp>
              <p:nvSpPr>
                <p:cNvPr id="1003" name="Oval 1002"/>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p>
              </p:txBody>
            </p:sp>
            <p:sp>
              <p:nvSpPr>
                <p:cNvPr id="1004" name="Oval 1003"/>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p>
              </p:txBody>
            </p:sp>
            <p:sp>
              <p:nvSpPr>
                <p:cNvPr id="1005" name="Oval 1004"/>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p>
              </p:txBody>
            </p:sp>
            <p:sp>
              <p:nvSpPr>
                <p:cNvPr id="1006" name="Oval 1005"/>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p>
              </p:txBody>
            </p:sp>
          </p:grpSp>
          <p:grpSp>
            <p:nvGrpSpPr>
              <p:cNvPr id="939" name="Group 938"/>
              <p:cNvGrpSpPr/>
              <p:nvPr userDrawn="1"/>
            </p:nvGrpSpPr>
            <p:grpSpPr>
              <a:xfrm>
                <a:off x="172432" y="5123772"/>
                <a:ext cx="8802777" cy="28800"/>
                <a:chOff x="172432" y="5123772"/>
                <a:chExt cx="8802777" cy="28800"/>
              </a:xfrm>
              <a:grpFill/>
            </p:grpSpPr>
            <p:sp>
              <p:nvSpPr>
                <p:cNvPr id="963" name="Oval 962"/>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p>
              </p:txBody>
            </p:sp>
            <p:sp>
              <p:nvSpPr>
                <p:cNvPr id="964" name="Oval 963"/>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p>
              </p:txBody>
            </p:sp>
            <p:sp>
              <p:nvSpPr>
                <p:cNvPr id="965" name="Oval 964"/>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p>
              </p:txBody>
            </p:sp>
            <p:sp>
              <p:nvSpPr>
                <p:cNvPr id="966" name="Oval 965"/>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p>
              </p:txBody>
            </p:sp>
            <p:sp>
              <p:nvSpPr>
                <p:cNvPr id="967" name="Oval 966"/>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p>
              </p:txBody>
            </p:sp>
            <p:sp>
              <p:nvSpPr>
                <p:cNvPr id="968" name="Oval 967"/>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p>
              </p:txBody>
            </p:sp>
            <p:sp>
              <p:nvSpPr>
                <p:cNvPr id="969" name="Oval 968"/>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p>
              </p:txBody>
            </p:sp>
            <p:sp>
              <p:nvSpPr>
                <p:cNvPr id="970" name="Oval 969"/>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p>
              </p:txBody>
            </p:sp>
            <p:sp>
              <p:nvSpPr>
                <p:cNvPr id="971" name="Oval 970"/>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p>
              </p:txBody>
            </p:sp>
            <p:sp>
              <p:nvSpPr>
                <p:cNvPr id="972" name="Oval 971"/>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p>
              </p:txBody>
            </p:sp>
            <p:sp>
              <p:nvSpPr>
                <p:cNvPr id="973" name="Oval 972"/>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p>
              </p:txBody>
            </p:sp>
            <p:sp>
              <p:nvSpPr>
                <p:cNvPr id="974" name="Oval 973"/>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p>
              </p:txBody>
            </p:sp>
            <p:sp>
              <p:nvSpPr>
                <p:cNvPr id="975" name="Oval 974"/>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p>
              </p:txBody>
            </p:sp>
            <p:sp>
              <p:nvSpPr>
                <p:cNvPr id="976" name="Oval 975"/>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p>
              </p:txBody>
            </p:sp>
            <p:sp>
              <p:nvSpPr>
                <p:cNvPr id="977" name="Oval 976"/>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p>
              </p:txBody>
            </p:sp>
            <p:sp>
              <p:nvSpPr>
                <p:cNvPr id="978" name="Oval 977"/>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p>
              </p:txBody>
            </p:sp>
            <p:sp>
              <p:nvSpPr>
                <p:cNvPr id="979" name="Oval 978"/>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p>
              </p:txBody>
            </p:sp>
            <p:sp>
              <p:nvSpPr>
                <p:cNvPr id="980" name="Oval 979"/>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p>
              </p:txBody>
            </p:sp>
            <p:sp>
              <p:nvSpPr>
                <p:cNvPr id="981" name="Oval 980"/>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p>
              </p:txBody>
            </p:sp>
            <p:sp>
              <p:nvSpPr>
                <p:cNvPr id="982" name="Oval 981"/>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p>
              </p:txBody>
            </p:sp>
            <p:sp>
              <p:nvSpPr>
                <p:cNvPr id="983" name="Oval 982"/>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p>
              </p:txBody>
            </p:sp>
            <p:sp>
              <p:nvSpPr>
                <p:cNvPr id="984" name="Oval 983"/>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p>
              </p:txBody>
            </p:sp>
          </p:grpSp>
          <p:grpSp>
            <p:nvGrpSpPr>
              <p:cNvPr id="940" name="Group 939"/>
              <p:cNvGrpSpPr/>
              <p:nvPr userDrawn="1"/>
            </p:nvGrpSpPr>
            <p:grpSpPr>
              <a:xfrm>
                <a:off x="158146" y="5550368"/>
                <a:ext cx="8826587" cy="28800"/>
                <a:chOff x="158146" y="5550368"/>
                <a:chExt cx="8826587" cy="28800"/>
              </a:xfrm>
              <a:grpFill/>
            </p:grpSpPr>
            <p:sp>
              <p:nvSpPr>
                <p:cNvPr id="941" name="Oval 940"/>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p>
              </p:txBody>
            </p:sp>
            <p:sp>
              <p:nvSpPr>
                <p:cNvPr id="942" name="Oval 941"/>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p>
              </p:txBody>
            </p:sp>
            <p:sp>
              <p:nvSpPr>
                <p:cNvPr id="943" name="Oval 942"/>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p>
              </p:txBody>
            </p:sp>
            <p:sp>
              <p:nvSpPr>
                <p:cNvPr id="944" name="Oval 943"/>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p>
              </p:txBody>
            </p:sp>
            <p:sp>
              <p:nvSpPr>
                <p:cNvPr id="945" name="Oval 944"/>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p>
              </p:txBody>
            </p:sp>
            <p:sp>
              <p:nvSpPr>
                <p:cNvPr id="946" name="Oval 945"/>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p>
              </p:txBody>
            </p:sp>
            <p:sp>
              <p:nvSpPr>
                <p:cNvPr id="947" name="Oval 946"/>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p>
              </p:txBody>
            </p:sp>
            <p:sp>
              <p:nvSpPr>
                <p:cNvPr id="948" name="Oval 947"/>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p>
              </p:txBody>
            </p:sp>
            <p:sp>
              <p:nvSpPr>
                <p:cNvPr id="949" name="Oval 948"/>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p>
              </p:txBody>
            </p:sp>
            <p:sp>
              <p:nvSpPr>
                <p:cNvPr id="950" name="Oval 949"/>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p>
              </p:txBody>
            </p:sp>
            <p:sp>
              <p:nvSpPr>
                <p:cNvPr id="951" name="Oval 950"/>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p>
              </p:txBody>
            </p:sp>
            <p:sp>
              <p:nvSpPr>
                <p:cNvPr id="952" name="Oval 951"/>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p>
              </p:txBody>
            </p:sp>
            <p:sp>
              <p:nvSpPr>
                <p:cNvPr id="953" name="Oval 952"/>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p>
              </p:txBody>
            </p:sp>
            <p:sp>
              <p:nvSpPr>
                <p:cNvPr id="954" name="Oval 953"/>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p>
              </p:txBody>
            </p:sp>
            <p:sp>
              <p:nvSpPr>
                <p:cNvPr id="955" name="Oval 954"/>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p>
              </p:txBody>
            </p:sp>
            <p:sp>
              <p:nvSpPr>
                <p:cNvPr id="956" name="Oval 955"/>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p>
              </p:txBody>
            </p:sp>
            <p:sp>
              <p:nvSpPr>
                <p:cNvPr id="957" name="Oval 956"/>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p>
              </p:txBody>
            </p:sp>
            <p:sp>
              <p:nvSpPr>
                <p:cNvPr id="958" name="Oval 957"/>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p>
              </p:txBody>
            </p:sp>
            <p:sp>
              <p:nvSpPr>
                <p:cNvPr id="959" name="Oval 958"/>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p>
              </p:txBody>
            </p:sp>
            <p:sp>
              <p:nvSpPr>
                <p:cNvPr id="960" name="Oval 959"/>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p>
              </p:txBody>
            </p:sp>
            <p:sp>
              <p:nvSpPr>
                <p:cNvPr id="961" name="Oval 960"/>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p>
              </p:txBody>
            </p:sp>
            <p:sp>
              <p:nvSpPr>
                <p:cNvPr id="962" name="Oval 961"/>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p>
              </p:txBody>
            </p:sp>
          </p:grpSp>
        </p:grpSp>
      </p:grpSp>
      <p:sp>
        <p:nvSpPr>
          <p:cNvPr id="2" name="Title 1"/>
          <p:cNvSpPr>
            <a:spLocks noGrp="1"/>
          </p:cNvSpPr>
          <p:nvPr>
            <p:ph type="ctrTitle" hasCustomPrompt="1"/>
          </p:nvPr>
        </p:nvSpPr>
        <p:spPr>
          <a:xfrm>
            <a:off x="251519" y="305931"/>
            <a:ext cx="7163693" cy="623248"/>
          </a:xfrm>
        </p:spPr>
        <p:txBody>
          <a:bodyPr>
            <a:noAutofit/>
          </a:bodyPr>
          <a:lstStyle>
            <a:lvl1pPr>
              <a:lnSpc>
                <a:spcPct val="75000"/>
              </a:lnSpc>
              <a:defRPr sz="5400" b="0">
                <a:solidFill>
                  <a:schemeClr val="tx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7164000" cy="1246495"/>
          </a:xfrm>
        </p:spPr>
        <p:txBody>
          <a:bodyPr>
            <a:noAutofit/>
          </a:bodyPr>
          <a:lstStyle>
            <a:lvl1pPr marL="0" indent="0" algn="l">
              <a:lnSpc>
                <a:spcPct val="75000"/>
              </a:lnSpc>
              <a:spcBef>
                <a:spcPts val="0"/>
              </a:spcBef>
              <a:buNone/>
              <a:defRPr lang="en-GB" sz="5400" b="0" kern="1200" dirty="0">
                <a:solidFill>
                  <a:schemeClr val="tx2"/>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1249" name="Freeform 5"/>
          <p:cNvSpPr>
            <a:spLocks noChangeAspect="1" noEditPoints="1"/>
          </p:cNvSpPr>
          <p:nvPr userDrawn="1"/>
        </p:nvSpPr>
        <p:spPr bwMode="auto">
          <a:xfrm>
            <a:off x="8265640" y="292100"/>
            <a:ext cx="656202" cy="115200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dirty="0">
              <a:latin typeface="Rubrik Regular" panose="02000503030000020004" pitchFamily="2" charset="0"/>
            </a:endParaRPr>
          </a:p>
        </p:txBody>
      </p:sp>
      <p:sp>
        <p:nvSpPr>
          <p:cNvPr id="4" name="Date Placeholder 3"/>
          <p:cNvSpPr>
            <a:spLocks noGrp="1"/>
          </p:cNvSpPr>
          <p:nvPr>
            <p:ph type="dt" sz="half" idx="10"/>
          </p:nvPr>
        </p:nvSpPr>
        <p:spPr/>
        <p:txBody>
          <a:bodyPr>
            <a:noAutofit/>
          </a:bodyPr>
          <a:lstStyle>
            <a:lvl1pPr>
              <a:defRPr>
                <a:solidFill>
                  <a:schemeClr val="tx2"/>
                </a:solidFill>
              </a:defRPr>
            </a:lvl1pPr>
          </a:lstStyle>
          <a:p>
            <a:fld id="{9864844C-EA83-4CE4-9893-FEAB1BCE94B2}" type="datetime8">
              <a:rPr lang="en-GB" smtClean="0"/>
              <a:t>21/04/2021 15:41</a:t>
            </a:fld>
            <a:endParaRPr lang="en-GB" dirty="0"/>
          </a:p>
        </p:txBody>
      </p:sp>
      <p:sp>
        <p:nvSpPr>
          <p:cNvPr id="7" name="Footer Placeholder 6"/>
          <p:cNvSpPr>
            <a:spLocks noGrp="1"/>
          </p:cNvSpPr>
          <p:nvPr>
            <p:ph type="ftr" sz="quarter" idx="11"/>
          </p:nvPr>
        </p:nvSpPr>
        <p:spPr/>
        <p:txBody>
          <a:bodyPr>
            <a:noAutofit/>
          </a:bodyPr>
          <a:lstStyle>
            <a:lvl1pPr>
              <a:defRPr>
                <a:solidFill>
                  <a:schemeClr val="tx2"/>
                </a:solidFill>
              </a:defRPr>
            </a:lvl1pPr>
          </a:lstStyle>
          <a:p>
            <a:r>
              <a:rPr lang="en-GB"/>
              <a:t>SECURITY CLASSIFICATION. PUBLISHED VERSION. OWNER'S NAME.</a:t>
            </a:r>
            <a:endParaRPr lang="en-GB" dirty="0"/>
          </a:p>
        </p:txBody>
      </p:sp>
      <p:sp>
        <p:nvSpPr>
          <p:cNvPr id="8" name="Slide Number Placeholder 7"/>
          <p:cNvSpPr>
            <a:spLocks noGrp="1"/>
          </p:cNvSpPr>
          <p:nvPr>
            <p:ph type="sldNum" sz="quarter" idx="12"/>
          </p:nvPr>
        </p:nvSpPr>
        <p:spPr/>
        <p:txBody>
          <a:bodyPr>
            <a:noAutofit/>
          </a:bodyPr>
          <a:lstStyle>
            <a:lvl1pPr>
              <a:defRPr>
                <a:solidFill>
                  <a:schemeClr val="tx2"/>
                </a:solidFill>
              </a:defRPr>
            </a:lvl1pPr>
          </a:lstStyle>
          <a:p>
            <a:fld id="{5FC009DE-D7D9-469A-AAA1-9EDD82961594}" type="slidenum">
              <a:rPr lang="en-GB" smtClean="0"/>
              <a:pPr/>
              <a:t>‹#›</a:t>
            </a:fld>
            <a:endParaRPr lang="en-GB"/>
          </a:p>
        </p:txBody>
      </p:sp>
      <p:sp>
        <p:nvSpPr>
          <p:cNvPr id="623" name="Text Placeholder 5"/>
          <p:cNvSpPr>
            <a:spLocks noGrp="1"/>
          </p:cNvSpPr>
          <p:nvPr>
            <p:ph type="body" sz="quarter" idx="13" hasCustomPrompt="1"/>
          </p:nvPr>
        </p:nvSpPr>
        <p:spPr>
          <a:xfrm>
            <a:off x="251519" y="2156619"/>
            <a:ext cx="7164000" cy="340519"/>
          </a:xfrm>
        </p:spPr>
        <p:txBody>
          <a:bodyPr>
            <a:noAutofit/>
          </a:bodyPr>
          <a:lstStyle>
            <a:lvl1pPr>
              <a:defRPr lang="en-GB" sz="2400" b="0" kern="1200" dirty="0">
                <a:solidFill>
                  <a:schemeClr val="tx2"/>
                </a:solidFill>
                <a:latin typeface="EE Nobblee Light" pitchFamily="2" charset="0"/>
                <a:ea typeface="+mj-ea"/>
                <a:cs typeface="+mj-cs"/>
              </a:defRPr>
            </a:lvl1pPr>
          </a:lstStyle>
          <a:p>
            <a:pPr lvl="0"/>
            <a:r>
              <a:rPr lang="en-US" dirty="0"/>
              <a:t>DATE</a:t>
            </a:r>
            <a:endParaRPr lang="en-GB" dirty="0"/>
          </a:p>
        </p:txBody>
      </p:sp>
    </p:spTree>
    <p:extLst>
      <p:ext uri="{BB962C8B-B14F-4D97-AF65-F5344CB8AC3E}">
        <p14:creationId xmlns:p14="http://schemas.microsoft.com/office/powerpoint/2010/main" val="35247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ey Message with Statistic - Aqu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GB" dirty="0"/>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solidFill>
                  <a:schemeClr val="bg1"/>
                </a:solidFill>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b="1" kern="1200" dirty="0" smtClean="0">
                <a:solidFill>
                  <a:schemeClr val="bg1"/>
                </a:solidFill>
                <a:latin typeface="+mn-lt"/>
                <a:ea typeface="+mn-ea"/>
                <a:cs typeface="+mn-cs"/>
              </a:defRPr>
            </a:lvl1pPr>
          </a:lstStyle>
          <a:p>
            <a:pPr lvl="0"/>
            <a:r>
              <a:rPr lang="en-US" dirty="0"/>
              <a:t>Master text style</a:t>
            </a:r>
          </a:p>
        </p:txBody>
      </p:sp>
      <p:cxnSp>
        <p:nvCxnSpPr>
          <p:cNvPr id="10" name="Straight Connector 9"/>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solidFill>
                  <a:schemeClr val="bg1"/>
                </a:solidFill>
              </a:defRPr>
            </a:lvl1pPr>
          </a:lstStyle>
          <a:p>
            <a:fld id="{CF83D536-CC55-4DA2-9D71-B50A7791BC30}" type="datetime8">
              <a:rPr lang="en-GB" smtClean="0"/>
              <a:t>21/04/2021 15:41</a:t>
            </a:fld>
            <a:endParaRPr lang="en-GB" dirty="0"/>
          </a:p>
        </p:txBody>
      </p:sp>
      <p:sp>
        <p:nvSpPr>
          <p:cNvPr id="4" name="Footer Placeholder 3"/>
          <p:cNvSpPr>
            <a:spLocks noGrp="1"/>
          </p:cNvSpPr>
          <p:nvPr>
            <p:ph type="ftr" sz="quarter" idx="17"/>
          </p:nvPr>
        </p:nvSpPr>
        <p:spPr/>
        <p:txBody>
          <a:bodyPr/>
          <a:lstStyle>
            <a:lvl1pPr>
              <a:defRPr>
                <a:solidFill>
                  <a:schemeClr val="bg1"/>
                </a:solidFill>
              </a:defRPr>
            </a:lvl1pPr>
          </a:lstStyle>
          <a:p>
            <a:r>
              <a:rPr lang="en-GB"/>
              <a:t>SECURITY CLASSIFICATION. PUBLISHED VERSION. OWNER'S NAME.</a:t>
            </a:r>
            <a:endParaRPr lang="en-GB" dirty="0"/>
          </a:p>
        </p:txBody>
      </p:sp>
      <p:sp>
        <p:nvSpPr>
          <p:cNvPr id="5" name="Slide Number Placeholder 4"/>
          <p:cNvSpPr>
            <a:spLocks noGrp="1"/>
          </p:cNvSpPr>
          <p:nvPr>
            <p:ph type="sldNum" sz="quarter" idx="18"/>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357772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ey Message with Statistic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endParaRPr lang="en-GB" dirty="0"/>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solidFill>
                  <a:srgbClr val="008E70"/>
                </a:solidFill>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kern="1200" dirty="0" smtClean="0">
                <a:solidFill>
                  <a:srgbClr val="008E70"/>
                </a:solidFill>
                <a:latin typeface="+mn-lt"/>
                <a:ea typeface="+mn-ea"/>
                <a:cs typeface="+mn-cs"/>
              </a:defRPr>
            </a:lvl1pPr>
          </a:lstStyle>
          <a:p>
            <a:pPr lvl="0"/>
            <a:r>
              <a:rPr lang="en-US" dirty="0"/>
              <a:t>Master text style</a:t>
            </a:r>
          </a:p>
        </p:txBody>
      </p:sp>
      <p:cxnSp>
        <p:nvCxnSpPr>
          <p:cNvPr id="10" name="Straight Connector 9"/>
          <p:cNvCxnSpPr/>
          <p:nvPr userDrawn="1"/>
        </p:nvCxnSpPr>
        <p:spPr>
          <a:xfrm>
            <a:off x="276225" y="300038"/>
            <a:ext cx="8604250" cy="0"/>
          </a:xfrm>
          <a:prstGeom prst="line">
            <a:avLst/>
          </a:prstGeom>
          <a:ln w="12700" cap="rnd">
            <a:solidFill>
              <a:srgbClr val="008E70"/>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6121F93E-B5C0-4F60-9DA4-CDFECE6E5AF1}" type="datetime8">
              <a:rPr lang="en-GB" smtClean="0"/>
              <a:t>21/04/2021 15:41</a:t>
            </a:fld>
            <a:endParaRPr lang="en-GB" dirty="0"/>
          </a:p>
        </p:txBody>
      </p:sp>
      <p:sp>
        <p:nvSpPr>
          <p:cNvPr id="11" name="Footer Placeholder 10"/>
          <p:cNvSpPr>
            <a:spLocks noGrp="1"/>
          </p:cNvSpPr>
          <p:nvPr>
            <p:ph type="ftr" sz="quarter" idx="17"/>
          </p:nvPr>
        </p:nvSpPr>
        <p:spPr/>
        <p:txBody>
          <a:bodyPr/>
          <a:lstStyle/>
          <a:p>
            <a:r>
              <a:rPr lang="en-GB"/>
              <a:t>SECURITY CLASSIFICATION. PUBLISHED VERSION. OWNER'S NAME.</a:t>
            </a:r>
            <a:endParaRPr lang="en-GB" dirty="0"/>
          </a:p>
        </p:txBody>
      </p:sp>
      <p:sp>
        <p:nvSpPr>
          <p:cNvPr id="12" name="Slide Number Placeholder 11"/>
          <p:cNvSpPr>
            <a:spLocks noGrp="1"/>
          </p:cNvSpPr>
          <p:nvPr>
            <p:ph type="sldNum" sz="quarter" idx="18"/>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259641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Key Message with Statistic -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solidFill>
                  <a:schemeClr val="bg1"/>
                </a:solidFill>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kern="1200" dirty="0" smtClean="0">
                <a:solidFill>
                  <a:schemeClr val="bg1"/>
                </a:solidFill>
                <a:latin typeface="+mn-lt"/>
                <a:ea typeface="+mn-ea"/>
                <a:cs typeface="+mn-cs"/>
              </a:defRPr>
            </a:lvl1pPr>
          </a:lstStyle>
          <a:p>
            <a:pPr lvl="0"/>
            <a:r>
              <a:rPr lang="en-US" dirty="0"/>
              <a:t>Master text style</a:t>
            </a:r>
          </a:p>
        </p:txBody>
      </p:sp>
      <p:cxnSp>
        <p:nvCxnSpPr>
          <p:cNvPr id="10" name="Straight Connector 9"/>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solidFill>
                  <a:schemeClr val="bg1"/>
                </a:solidFill>
              </a:defRPr>
            </a:lvl1pPr>
          </a:lstStyle>
          <a:p>
            <a:fld id="{9A8F6F30-1737-4FC5-9AA4-67C3D35E0A97}" type="datetime8">
              <a:rPr lang="en-GB" smtClean="0"/>
              <a:t>21/04/2021 15:41</a:t>
            </a:fld>
            <a:endParaRPr lang="en-GB" dirty="0"/>
          </a:p>
        </p:txBody>
      </p:sp>
      <p:sp>
        <p:nvSpPr>
          <p:cNvPr id="4" name="Footer Placeholder 3"/>
          <p:cNvSpPr>
            <a:spLocks noGrp="1"/>
          </p:cNvSpPr>
          <p:nvPr>
            <p:ph type="ftr" sz="quarter" idx="17"/>
          </p:nvPr>
        </p:nvSpPr>
        <p:spPr/>
        <p:txBody>
          <a:bodyPr/>
          <a:lstStyle>
            <a:lvl1pPr>
              <a:defRPr>
                <a:solidFill>
                  <a:schemeClr val="bg1"/>
                </a:solidFill>
              </a:defRPr>
            </a:lvl1pPr>
          </a:lstStyle>
          <a:p>
            <a:r>
              <a:rPr lang="en-GB"/>
              <a:t>SECURITY CLASSIFICATION. PUBLISHED VERSION. OWNER'S NAME.</a:t>
            </a:r>
            <a:endParaRPr lang="en-GB" dirty="0"/>
          </a:p>
        </p:txBody>
      </p:sp>
      <p:sp>
        <p:nvSpPr>
          <p:cNvPr id="5" name="Slide Number Placeholder 4"/>
          <p:cNvSpPr>
            <a:spLocks noGrp="1"/>
          </p:cNvSpPr>
          <p:nvPr>
            <p:ph type="sldNum" sz="quarter" idx="18"/>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97792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and Full Bleed Light Image">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4217988" cy="682626"/>
          </a:xfrm>
        </p:spPr>
        <p:txBody>
          <a:bodyPr>
            <a:noAutofit/>
          </a:bodyPr>
          <a:lstStyle>
            <a:lvl1pPr>
              <a:defRPr/>
            </a:lvl1pPr>
          </a:lstStyle>
          <a:p>
            <a:r>
              <a:rPr lang="en-US" dirty="0"/>
              <a:t>Click to edit Master title style</a:t>
            </a:r>
            <a:endParaRPr lang="en-GB" dirty="0"/>
          </a:p>
        </p:txBody>
      </p:sp>
      <p:cxnSp>
        <p:nvCxnSpPr>
          <p:cNvPr id="9" name="Straight Connector 8"/>
          <p:cNvCxnSpPr/>
          <p:nvPr/>
        </p:nvCxnSpPr>
        <p:spPr>
          <a:xfrm>
            <a:off x="276225" y="300038"/>
            <a:ext cx="4217988"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276225" y="1244600"/>
            <a:ext cx="4217988" cy="264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userDrawn="1"/>
        </p:nvCxnSpPr>
        <p:spPr>
          <a:xfrm>
            <a:off x="276225" y="300038"/>
            <a:ext cx="4217988"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3AC8D31E-3D96-4CA7-A3BC-320CCD3AA70D}" type="datetime8">
              <a:rPr lang="en-GB" smtClean="0"/>
              <a:t>21/04/2021 15:41</a:t>
            </a:fld>
            <a:endParaRPr lang="en-GB" dirty="0"/>
          </a:p>
        </p:txBody>
      </p:sp>
      <p:sp>
        <p:nvSpPr>
          <p:cNvPr id="7" name="Footer Placeholder 6"/>
          <p:cNvSpPr>
            <a:spLocks noGrp="1"/>
          </p:cNvSpPr>
          <p:nvPr>
            <p:ph type="ftr" sz="quarter" idx="15"/>
          </p:nvPr>
        </p:nvSpPr>
        <p:spPr/>
        <p:txBody>
          <a:bodyPr/>
          <a:lstStyle/>
          <a:p>
            <a:r>
              <a:rPr lang="en-GB"/>
              <a:t>SECURITY CLASSIFICATION. PUBLISHED VERSION. OWNER'S NAME.</a:t>
            </a:r>
            <a:endParaRPr lang="en-GB" dirty="0"/>
          </a:p>
        </p:txBody>
      </p:sp>
      <p:sp>
        <p:nvSpPr>
          <p:cNvPr id="10" name="Slide Number Placeholder 9"/>
          <p:cNvSpPr>
            <a:spLocks noGrp="1"/>
          </p:cNvSpPr>
          <p:nvPr>
            <p:ph type="sldNum" sz="quarter" idx="16"/>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151438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and Full Bleed Dark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4217988" cy="682626"/>
          </a:xfrm>
        </p:spPr>
        <p:txBody>
          <a:bodyPr>
            <a:noAutofit/>
          </a:bodyPr>
          <a:lstStyle>
            <a:lvl1pPr>
              <a:defRPr>
                <a:solidFill>
                  <a:schemeClr val="bg1"/>
                </a:solidFill>
              </a:defRPr>
            </a:lvl1pPr>
          </a:lstStyle>
          <a:p>
            <a:r>
              <a:rPr lang="en-US"/>
              <a:t>Click to edit Master title style</a:t>
            </a:r>
            <a:endParaRPr lang="en-GB" dirty="0"/>
          </a:p>
        </p:txBody>
      </p:sp>
      <p:cxnSp>
        <p:nvCxnSpPr>
          <p:cNvPr id="9" name="Straight Connector 8"/>
          <p:cNvCxnSpPr/>
          <p:nvPr/>
        </p:nvCxnSpPr>
        <p:spPr>
          <a:xfrm>
            <a:off x="273050" y="300038"/>
            <a:ext cx="4217988"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273051" y="1244601"/>
            <a:ext cx="4217988" cy="2647950"/>
          </a:xfrm>
        </p:spPr>
        <p:txBody>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userDrawn="1"/>
        </p:nvCxnSpPr>
        <p:spPr>
          <a:xfrm>
            <a:off x="273050" y="300038"/>
            <a:ext cx="4217988"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lvl1pPr>
              <a:defRPr>
                <a:solidFill>
                  <a:schemeClr val="bg1"/>
                </a:solidFill>
              </a:defRPr>
            </a:lvl1pPr>
          </a:lstStyle>
          <a:p>
            <a:fld id="{36F99D07-0BEA-4ABE-AE8D-AD46D5E5877C}" type="datetime8">
              <a:rPr lang="en-GB" smtClean="0"/>
              <a:t>21/04/2021 15:41</a:t>
            </a:fld>
            <a:endParaRPr lang="en-GB" dirty="0"/>
          </a:p>
        </p:txBody>
      </p:sp>
      <p:sp>
        <p:nvSpPr>
          <p:cNvPr id="4" name="Footer Placeholder 3"/>
          <p:cNvSpPr>
            <a:spLocks noGrp="1"/>
          </p:cNvSpPr>
          <p:nvPr>
            <p:ph type="ftr" sz="quarter" idx="15"/>
          </p:nvPr>
        </p:nvSpPr>
        <p:spPr/>
        <p:txBody>
          <a:bodyPr/>
          <a:lstStyle>
            <a:lvl1pPr>
              <a:defRPr>
                <a:solidFill>
                  <a:schemeClr val="bg1"/>
                </a:solidFill>
              </a:defRPr>
            </a:lvl1pPr>
          </a:lstStyle>
          <a:p>
            <a:r>
              <a:rPr lang="en-GB"/>
              <a:t>SECURITY CLASSIFICATION. PUBLISHED VERSION. OWNER'S NAME.</a:t>
            </a:r>
            <a:endParaRPr lang="en-GB" dirty="0"/>
          </a:p>
        </p:txBody>
      </p:sp>
      <p:sp>
        <p:nvSpPr>
          <p:cNvPr id="5" name="Slide Number Placeholder 4"/>
          <p:cNvSpPr>
            <a:spLocks noGrp="1"/>
          </p:cNvSpPr>
          <p:nvPr>
            <p:ph type="sldNum" sz="quarter" idx="16"/>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135895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accent1"/>
        </a:solidFill>
        <a:effectLst/>
      </p:bgPr>
    </p:bg>
    <p:spTree>
      <p:nvGrpSpPr>
        <p:cNvPr id="1" name=""/>
        <p:cNvGrpSpPr/>
        <p:nvPr/>
      </p:nvGrpSpPr>
      <p:grpSpPr>
        <a:xfrm>
          <a:off x="0" y="0"/>
          <a:ext cx="0" cy="0"/>
          <a:chOff x="0" y="0"/>
          <a:chExt cx="0" cy="0"/>
        </a:xfrm>
      </p:grpSpPr>
      <p:grpSp>
        <p:nvGrpSpPr>
          <p:cNvPr id="634" name="Group 633"/>
          <p:cNvGrpSpPr/>
          <p:nvPr userDrawn="1"/>
        </p:nvGrpSpPr>
        <p:grpSpPr>
          <a:xfrm>
            <a:off x="-293370" y="0"/>
            <a:ext cx="9468524" cy="6211073"/>
            <a:chOff x="-293370" y="0"/>
            <a:chExt cx="9468524" cy="6211073"/>
          </a:xfrm>
        </p:grpSpPr>
        <p:grpSp>
          <p:nvGrpSpPr>
            <p:cNvPr id="635" name="Group 625"/>
            <p:cNvGrpSpPr/>
            <p:nvPr userDrawn="1"/>
          </p:nvGrpSpPr>
          <p:grpSpPr>
            <a:xfrm>
              <a:off x="-293370" y="0"/>
              <a:ext cx="9437370" cy="6211073"/>
              <a:chOff x="-293370" y="0"/>
              <a:chExt cx="9437370" cy="6211073"/>
            </a:xfrm>
          </p:grpSpPr>
          <p:sp>
            <p:nvSpPr>
              <p:cNvPr id="1259" name="Rectangle 1258"/>
              <p:cNvSpPr/>
              <p:nvPr/>
            </p:nvSpPr>
            <p:spPr>
              <a:xfrm>
                <a:off x="-3388" y="0"/>
                <a:ext cx="9147388" cy="5715000"/>
              </a:xfrm>
              <a:prstGeom prst="rect">
                <a:avLst/>
              </a:prstGeom>
              <a:gradFill flip="none" rotWithShape="1">
                <a:gsLst>
                  <a:gs pos="0">
                    <a:srgbClr val="00ABAB"/>
                  </a:gs>
                  <a:gs pos="47000">
                    <a:srgbClr val="01A19F"/>
                  </a:gs>
                  <a:gs pos="86000">
                    <a:srgbClr val="48BFC8"/>
                  </a:gs>
                  <a:gs pos="100000">
                    <a:srgbClr val="48BFC8"/>
                  </a:gs>
                  <a:gs pos="81000">
                    <a:srgbClr val="009C98"/>
                  </a:gs>
                </a:gsLst>
                <a:lin ang="5400000" scaled="1"/>
                <a:tileRect/>
              </a:gradFill>
            </p:spPr>
            <p:txBody>
              <a:bodyPr wrap="square" lIns="0" tIns="0" rIns="0" bIns="0" rtlCol="0" anchor="ctr">
                <a:noAutofit/>
              </a:bodyPr>
              <a:lstStyle/>
              <a:p>
                <a:pPr algn="ctr"/>
                <a:endParaRPr lang="en-GB" dirty="0"/>
              </a:p>
            </p:txBody>
          </p:sp>
          <p:sp>
            <p:nvSpPr>
              <p:cNvPr id="1260" name="Freeform 1259"/>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00AAA9">
                  <a:alpha val="71000"/>
                </a:srgbClr>
              </a:solidFill>
              <a:effectLst>
                <a:softEdge rad="317500"/>
              </a:effectLst>
            </p:spPr>
            <p:txBody>
              <a:bodyPr wrap="square" lIns="0" tIns="0" rIns="0" bIns="0" rtlCol="0" anchor="ctr">
                <a:noAutofit/>
              </a:bodyPr>
              <a:lstStyle/>
              <a:p>
                <a:pPr algn="ctr"/>
                <a:endParaRPr lang="en-GB" dirty="0"/>
              </a:p>
            </p:txBody>
          </p:sp>
          <p:sp>
            <p:nvSpPr>
              <p:cNvPr id="1261"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009C98">
                  <a:alpha val="53000"/>
                </a:srgbClr>
              </a:solidFill>
              <a:effectLst>
                <a:softEdge rad="317500"/>
              </a:effectLst>
            </p:spPr>
            <p:txBody>
              <a:bodyPr wrap="none" lIns="0" tIns="0" rIns="0" bIns="0" rtlCol="0" anchor="ctr">
                <a:noAutofit/>
              </a:bodyPr>
              <a:lstStyle/>
              <a:p>
                <a:pPr algn="ctr"/>
                <a:endParaRPr lang="en-GB" dirty="0"/>
              </a:p>
            </p:txBody>
          </p:sp>
        </p:grpSp>
        <p:grpSp>
          <p:nvGrpSpPr>
            <p:cNvPr id="636" name="Group 635"/>
            <p:cNvGrpSpPr/>
            <p:nvPr userDrawn="1"/>
          </p:nvGrpSpPr>
          <p:grpSpPr>
            <a:xfrm>
              <a:off x="-22042" y="158535"/>
              <a:ext cx="9197196" cy="5147237"/>
              <a:chOff x="-22042" y="158535"/>
              <a:chExt cx="9197196" cy="5147237"/>
            </a:xfrm>
            <a:solidFill>
              <a:srgbClr val="78CAC7"/>
            </a:solidFill>
          </p:grpSpPr>
          <p:grpSp>
            <p:nvGrpSpPr>
              <p:cNvPr id="961" name="Group 960"/>
              <p:cNvGrpSpPr/>
              <p:nvPr userDrawn="1"/>
            </p:nvGrpSpPr>
            <p:grpSpPr>
              <a:xfrm>
                <a:off x="22406" y="158535"/>
                <a:ext cx="9089676" cy="18000"/>
                <a:chOff x="22406" y="158535"/>
                <a:chExt cx="9089676" cy="18000"/>
              </a:xfrm>
              <a:grpFill/>
            </p:grpSpPr>
            <p:sp>
              <p:nvSpPr>
                <p:cNvPr id="1237" name="Oval 1236"/>
                <p:cNvSpPr/>
                <p:nvPr/>
              </p:nvSpPr>
              <p:spPr>
                <a:xfrm>
                  <a:off x="22406" y="158535"/>
                  <a:ext cx="16364" cy="18000"/>
                </a:xfrm>
                <a:prstGeom prst="ellipse">
                  <a:avLst/>
                </a:prstGeom>
                <a:grpFill/>
              </p:spPr>
              <p:txBody>
                <a:bodyPr wrap="none" lIns="0" tIns="0" rIns="0" bIns="0" rtlCol="0" anchor="ctr">
                  <a:noAutofit/>
                </a:bodyPr>
                <a:lstStyle/>
                <a:p>
                  <a:pPr algn="ctr"/>
                  <a:endParaRPr lang="en-GB" dirty="0"/>
                </a:p>
              </p:txBody>
            </p:sp>
            <p:sp>
              <p:nvSpPr>
                <p:cNvPr id="1238" name="Oval 1237"/>
                <p:cNvSpPr/>
                <p:nvPr/>
              </p:nvSpPr>
              <p:spPr>
                <a:xfrm>
                  <a:off x="451031" y="158535"/>
                  <a:ext cx="16364" cy="18000"/>
                </a:xfrm>
                <a:prstGeom prst="ellipse">
                  <a:avLst/>
                </a:prstGeom>
                <a:grpFill/>
              </p:spPr>
              <p:txBody>
                <a:bodyPr wrap="none" lIns="0" tIns="0" rIns="0" bIns="0" rtlCol="0" anchor="ctr">
                  <a:noAutofit/>
                </a:bodyPr>
                <a:lstStyle/>
                <a:p>
                  <a:pPr algn="ctr"/>
                  <a:endParaRPr lang="en-GB" dirty="0"/>
                </a:p>
              </p:txBody>
            </p:sp>
            <p:sp>
              <p:nvSpPr>
                <p:cNvPr id="1239" name="Oval 1238"/>
                <p:cNvSpPr/>
                <p:nvPr/>
              </p:nvSpPr>
              <p:spPr>
                <a:xfrm>
                  <a:off x="886800" y="158535"/>
                  <a:ext cx="16364" cy="18000"/>
                </a:xfrm>
                <a:prstGeom prst="ellipse">
                  <a:avLst/>
                </a:prstGeom>
                <a:grpFill/>
              </p:spPr>
              <p:txBody>
                <a:bodyPr wrap="none" lIns="0" tIns="0" rIns="0" bIns="0" rtlCol="0" anchor="ctr">
                  <a:noAutofit/>
                </a:bodyPr>
                <a:lstStyle/>
                <a:p>
                  <a:pPr algn="ctr"/>
                  <a:endParaRPr lang="en-GB" dirty="0"/>
                </a:p>
              </p:txBody>
            </p:sp>
            <p:sp>
              <p:nvSpPr>
                <p:cNvPr id="1240" name="Oval 1239"/>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p>
              </p:txBody>
            </p:sp>
            <p:sp>
              <p:nvSpPr>
                <p:cNvPr id="1241" name="Oval 1240"/>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p>
              </p:txBody>
            </p:sp>
            <p:sp>
              <p:nvSpPr>
                <p:cNvPr id="1242" name="Oval 1241"/>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p>
              </p:txBody>
            </p:sp>
            <p:sp>
              <p:nvSpPr>
                <p:cNvPr id="1243" name="Oval 1242"/>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p>
              </p:txBody>
            </p:sp>
            <p:sp>
              <p:nvSpPr>
                <p:cNvPr id="1244" name="Oval 1243"/>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p>
              </p:txBody>
            </p:sp>
            <p:sp>
              <p:nvSpPr>
                <p:cNvPr id="1245" name="Oval 1244"/>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p>
              </p:txBody>
            </p:sp>
            <p:sp>
              <p:nvSpPr>
                <p:cNvPr id="1246" name="Oval 1245"/>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p>
              </p:txBody>
            </p:sp>
            <p:sp>
              <p:nvSpPr>
                <p:cNvPr id="1247" name="Oval 1246"/>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p>
              </p:txBody>
            </p:sp>
            <p:sp>
              <p:nvSpPr>
                <p:cNvPr id="1248" name="Oval 1247"/>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p>
              </p:txBody>
            </p:sp>
            <p:sp>
              <p:nvSpPr>
                <p:cNvPr id="1249" name="Oval 1248"/>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p>
              </p:txBody>
            </p:sp>
            <p:sp>
              <p:nvSpPr>
                <p:cNvPr id="1250" name="Oval 1249"/>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p>
              </p:txBody>
            </p:sp>
            <p:sp>
              <p:nvSpPr>
                <p:cNvPr id="1251" name="Oval 1250"/>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p>
              </p:txBody>
            </p:sp>
            <p:sp>
              <p:nvSpPr>
                <p:cNvPr id="1252" name="Oval 1251"/>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p>
              </p:txBody>
            </p:sp>
            <p:sp>
              <p:nvSpPr>
                <p:cNvPr id="1253" name="Oval 1252"/>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p>
              </p:txBody>
            </p:sp>
            <p:sp>
              <p:nvSpPr>
                <p:cNvPr id="1254" name="Oval 1253"/>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p>
              </p:txBody>
            </p:sp>
            <p:sp>
              <p:nvSpPr>
                <p:cNvPr id="1255" name="Oval 1254"/>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p>
              </p:txBody>
            </p:sp>
            <p:sp>
              <p:nvSpPr>
                <p:cNvPr id="1256" name="Oval 1255"/>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p>
              </p:txBody>
            </p:sp>
            <p:sp>
              <p:nvSpPr>
                <p:cNvPr id="1257" name="Oval 1256"/>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p>
              </p:txBody>
            </p:sp>
            <p:sp>
              <p:nvSpPr>
                <p:cNvPr id="1258" name="Oval 1257"/>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p>
              </p:txBody>
            </p:sp>
          </p:grpSp>
          <p:grpSp>
            <p:nvGrpSpPr>
              <p:cNvPr id="962" name="Group 961"/>
              <p:cNvGrpSpPr/>
              <p:nvPr userDrawn="1"/>
            </p:nvGrpSpPr>
            <p:grpSpPr>
              <a:xfrm>
                <a:off x="15263" y="565729"/>
                <a:ext cx="9103962" cy="18000"/>
                <a:chOff x="15263" y="565729"/>
                <a:chExt cx="9103962" cy="18000"/>
              </a:xfrm>
              <a:grpFill/>
            </p:grpSpPr>
            <p:sp>
              <p:nvSpPr>
                <p:cNvPr id="1215" name="Oval 1214"/>
                <p:cNvSpPr/>
                <p:nvPr/>
              </p:nvSpPr>
              <p:spPr>
                <a:xfrm>
                  <a:off x="15263" y="565729"/>
                  <a:ext cx="16364" cy="18000"/>
                </a:xfrm>
                <a:prstGeom prst="ellipse">
                  <a:avLst/>
                </a:prstGeom>
                <a:grpFill/>
              </p:spPr>
              <p:txBody>
                <a:bodyPr wrap="none" lIns="0" tIns="0" rIns="0" bIns="0" rtlCol="0" anchor="ctr">
                  <a:noAutofit/>
                </a:bodyPr>
                <a:lstStyle/>
                <a:p>
                  <a:pPr algn="ctr"/>
                  <a:endParaRPr lang="en-GB" dirty="0"/>
                </a:p>
              </p:txBody>
            </p:sp>
            <p:sp>
              <p:nvSpPr>
                <p:cNvPr id="1216" name="Oval 1215"/>
                <p:cNvSpPr/>
                <p:nvPr/>
              </p:nvSpPr>
              <p:spPr>
                <a:xfrm>
                  <a:off x="451031" y="565729"/>
                  <a:ext cx="16364" cy="18000"/>
                </a:xfrm>
                <a:prstGeom prst="ellipse">
                  <a:avLst/>
                </a:prstGeom>
                <a:grpFill/>
              </p:spPr>
              <p:txBody>
                <a:bodyPr wrap="none" lIns="0" tIns="0" rIns="0" bIns="0" rtlCol="0" anchor="ctr">
                  <a:noAutofit/>
                </a:bodyPr>
                <a:lstStyle/>
                <a:p>
                  <a:pPr algn="ctr"/>
                  <a:endParaRPr lang="en-GB" dirty="0"/>
                </a:p>
              </p:txBody>
            </p:sp>
            <p:sp>
              <p:nvSpPr>
                <p:cNvPr id="1217" name="Oval 1216"/>
                <p:cNvSpPr/>
                <p:nvPr/>
              </p:nvSpPr>
              <p:spPr>
                <a:xfrm>
                  <a:off x="879657" y="565729"/>
                  <a:ext cx="16364" cy="18000"/>
                </a:xfrm>
                <a:prstGeom prst="ellipse">
                  <a:avLst/>
                </a:prstGeom>
                <a:grpFill/>
              </p:spPr>
              <p:txBody>
                <a:bodyPr wrap="none" lIns="0" tIns="0" rIns="0" bIns="0" rtlCol="0" anchor="ctr">
                  <a:noAutofit/>
                </a:bodyPr>
                <a:lstStyle/>
                <a:p>
                  <a:pPr algn="ctr"/>
                  <a:endParaRPr lang="en-GB" dirty="0"/>
                </a:p>
              </p:txBody>
            </p:sp>
            <p:sp>
              <p:nvSpPr>
                <p:cNvPr id="1218" name="Oval 1217"/>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p>
              </p:txBody>
            </p:sp>
            <p:sp>
              <p:nvSpPr>
                <p:cNvPr id="1219" name="Oval 1218"/>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p>
              </p:txBody>
            </p:sp>
            <p:sp>
              <p:nvSpPr>
                <p:cNvPr id="1220" name="Oval 1219"/>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p>
              </p:txBody>
            </p:sp>
            <p:sp>
              <p:nvSpPr>
                <p:cNvPr id="1221" name="Oval 1220"/>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p>
              </p:txBody>
            </p:sp>
            <p:sp>
              <p:nvSpPr>
                <p:cNvPr id="1222" name="Oval 1221"/>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p>
              </p:txBody>
            </p:sp>
            <p:sp>
              <p:nvSpPr>
                <p:cNvPr id="1223" name="Oval 1222"/>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p>
              </p:txBody>
            </p:sp>
            <p:sp>
              <p:nvSpPr>
                <p:cNvPr id="1224" name="Oval 1223"/>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p>
              </p:txBody>
            </p:sp>
            <p:sp>
              <p:nvSpPr>
                <p:cNvPr id="1225" name="Oval 1224"/>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p>
              </p:txBody>
            </p:sp>
            <p:sp>
              <p:nvSpPr>
                <p:cNvPr id="1226" name="Oval 1225"/>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p>
              </p:txBody>
            </p:sp>
            <p:sp>
              <p:nvSpPr>
                <p:cNvPr id="1227" name="Oval 1226"/>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p>
              </p:txBody>
            </p:sp>
            <p:sp>
              <p:nvSpPr>
                <p:cNvPr id="1228" name="Oval 1227"/>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p>
              </p:txBody>
            </p:sp>
            <p:sp>
              <p:nvSpPr>
                <p:cNvPr id="1229" name="Oval 1228"/>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p>
              </p:txBody>
            </p:sp>
            <p:sp>
              <p:nvSpPr>
                <p:cNvPr id="1230" name="Oval 1229"/>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p>
              </p:txBody>
            </p:sp>
            <p:sp>
              <p:nvSpPr>
                <p:cNvPr id="1231" name="Oval 1230"/>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p>
              </p:txBody>
            </p:sp>
            <p:sp>
              <p:nvSpPr>
                <p:cNvPr id="1232" name="Oval 1231"/>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p>
              </p:txBody>
            </p:sp>
            <p:sp>
              <p:nvSpPr>
                <p:cNvPr id="1233" name="Oval 1232"/>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p>
              </p:txBody>
            </p:sp>
            <p:sp>
              <p:nvSpPr>
                <p:cNvPr id="1234" name="Oval 1233"/>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p>
              </p:txBody>
            </p:sp>
            <p:sp>
              <p:nvSpPr>
                <p:cNvPr id="1235" name="Oval 1234"/>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p>
              </p:txBody>
            </p:sp>
            <p:sp>
              <p:nvSpPr>
                <p:cNvPr id="1236" name="Oval 1235"/>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p>
              </p:txBody>
            </p:sp>
          </p:grpSp>
          <p:grpSp>
            <p:nvGrpSpPr>
              <p:cNvPr id="963" name="Group 962"/>
              <p:cNvGrpSpPr/>
              <p:nvPr userDrawn="1"/>
            </p:nvGrpSpPr>
            <p:grpSpPr>
              <a:xfrm>
                <a:off x="8120" y="970541"/>
                <a:ext cx="9120381" cy="18000"/>
                <a:chOff x="8120" y="970541"/>
                <a:chExt cx="9120381" cy="18000"/>
              </a:xfrm>
              <a:grpFill/>
            </p:grpSpPr>
            <p:sp>
              <p:nvSpPr>
                <p:cNvPr id="1193" name="Oval 1192"/>
                <p:cNvSpPr/>
                <p:nvPr/>
              </p:nvSpPr>
              <p:spPr>
                <a:xfrm>
                  <a:off x="8120" y="970541"/>
                  <a:ext cx="16364" cy="18000"/>
                </a:xfrm>
                <a:prstGeom prst="ellipse">
                  <a:avLst/>
                </a:prstGeom>
                <a:grpFill/>
              </p:spPr>
              <p:txBody>
                <a:bodyPr wrap="none" lIns="0" tIns="0" rIns="0" bIns="0" rtlCol="0" anchor="ctr">
                  <a:noAutofit/>
                </a:bodyPr>
                <a:lstStyle/>
                <a:p>
                  <a:pPr algn="ctr"/>
                  <a:endParaRPr lang="en-GB" dirty="0"/>
                </a:p>
              </p:txBody>
            </p:sp>
            <p:sp>
              <p:nvSpPr>
                <p:cNvPr id="1194" name="Oval 1193"/>
                <p:cNvSpPr/>
                <p:nvPr/>
              </p:nvSpPr>
              <p:spPr>
                <a:xfrm>
                  <a:off x="441507" y="970541"/>
                  <a:ext cx="16364" cy="18000"/>
                </a:xfrm>
                <a:prstGeom prst="ellipse">
                  <a:avLst/>
                </a:prstGeom>
                <a:grpFill/>
              </p:spPr>
              <p:txBody>
                <a:bodyPr wrap="none" lIns="0" tIns="0" rIns="0" bIns="0" rtlCol="0" anchor="ctr">
                  <a:noAutofit/>
                </a:bodyPr>
                <a:lstStyle/>
                <a:p>
                  <a:pPr algn="ctr"/>
                  <a:endParaRPr lang="en-GB" dirty="0"/>
                </a:p>
              </p:txBody>
            </p:sp>
            <p:sp>
              <p:nvSpPr>
                <p:cNvPr id="1195" name="Oval 1194"/>
                <p:cNvSpPr/>
                <p:nvPr/>
              </p:nvSpPr>
              <p:spPr>
                <a:xfrm>
                  <a:off x="877276" y="970541"/>
                  <a:ext cx="16364" cy="18000"/>
                </a:xfrm>
                <a:prstGeom prst="ellipse">
                  <a:avLst/>
                </a:prstGeom>
                <a:grpFill/>
              </p:spPr>
              <p:txBody>
                <a:bodyPr wrap="none" lIns="0" tIns="0" rIns="0" bIns="0" rtlCol="0" anchor="ctr">
                  <a:noAutofit/>
                </a:bodyPr>
                <a:lstStyle/>
                <a:p>
                  <a:pPr algn="ctr"/>
                  <a:endParaRPr lang="en-GB" dirty="0"/>
                </a:p>
              </p:txBody>
            </p:sp>
            <p:sp>
              <p:nvSpPr>
                <p:cNvPr id="1196" name="Oval 1195"/>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p>
              </p:txBody>
            </p:sp>
            <p:sp>
              <p:nvSpPr>
                <p:cNvPr id="1197" name="Oval 1196"/>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p>
              </p:txBody>
            </p:sp>
            <p:sp>
              <p:nvSpPr>
                <p:cNvPr id="1198" name="Oval 1197"/>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p>
              </p:txBody>
            </p:sp>
            <p:sp>
              <p:nvSpPr>
                <p:cNvPr id="1199" name="Oval 1198"/>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p>
              </p:txBody>
            </p:sp>
            <p:sp>
              <p:nvSpPr>
                <p:cNvPr id="1200" name="Oval 1199"/>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p>
              </p:txBody>
            </p:sp>
            <p:sp>
              <p:nvSpPr>
                <p:cNvPr id="1201" name="Oval 1200"/>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p>
              </p:txBody>
            </p:sp>
            <p:sp>
              <p:nvSpPr>
                <p:cNvPr id="1202" name="Oval 1201"/>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p>
              </p:txBody>
            </p:sp>
            <p:sp>
              <p:nvSpPr>
                <p:cNvPr id="1203" name="Oval 1202"/>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p>
              </p:txBody>
            </p:sp>
            <p:sp>
              <p:nvSpPr>
                <p:cNvPr id="1204" name="Oval 1203"/>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p>
              </p:txBody>
            </p:sp>
            <p:sp>
              <p:nvSpPr>
                <p:cNvPr id="1205" name="Oval 1204"/>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p>
              </p:txBody>
            </p:sp>
            <p:sp>
              <p:nvSpPr>
                <p:cNvPr id="1206" name="Oval 1205"/>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p>
              </p:txBody>
            </p:sp>
            <p:sp>
              <p:nvSpPr>
                <p:cNvPr id="1207" name="Oval 1206"/>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p>
              </p:txBody>
            </p:sp>
            <p:sp>
              <p:nvSpPr>
                <p:cNvPr id="1208" name="Oval 1207"/>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p>
              </p:txBody>
            </p:sp>
            <p:sp>
              <p:nvSpPr>
                <p:cNvPr id="1209" name="Oval 1208"/>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p>
              </p:txBody>
            </p:sp>
            <p:sp>
              <p:nvSpPr>
                <p:cNvPr id="1210" name="Oval 1209"/>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p>
              </p:txBody>
            </p:sp>
            <p:sp>
              <p:nvSpPr>
                <p:cNvPr id="1211" name="Oval 1210"/>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p>
              </p:txBody>
            </p:sp>
            <p:sp>
              <p:nvSpPr>
                <p:cNvPr id="1212" name="Oval 1211"/>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p>
              </p:txBody>
            </p:sp>
            <p:sp>
              <p:nvSpPr>
                <p:cNvPr id="1213" name="Oval 1212"/>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p>
              </p:txBody>
            </p:sp>
            <p:sp>
              <p:nvSpPr>
                <p:cNvPr id="1214" name="Oval 1213"/>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p>
              </p:txBody>
            </p:sp>
          </p:grpSp>
          <p:grpSp>
            <p:nvGrpSpPr>
              <p:cNvPr id="964" name="Group 963"/>
              <p:cNvGrpSpPr/>
              <p:nvPr userDrawn="1"/>
            </p:nvGrpSpPr>
            <p:grpSpPr>
              <a:xfrm>
                <a:off x="3358" y="1375353"/>
                <a:ext cx="9135493" cy="27525"/>
                <a:chOff x="3358" y="1375353"/>
                <a:chExt cx="9135493" cy="27525"/>
              </a:xfrm>
              <a:grpFill/>
            </p:grpSpPr>
            <p:sp>
              <p:nvSpPr>
                <p:cNvPr id="1171" name="Oval 1170"/>
                <p:cNvSpPr/>
                <p:nvPr/>
              </p:nvSpPr>
              <p:spPr>
                <a:xfrm>
                  <a:off x="3358" y="1384878"/>
                  <a:ext cx="16364" cy="18000"/>
                </a:xfrm>
                <a:prstGeom prst="ellipse">
                  <a:avLst/>
                </a:prstGeom>
                <a:grpFill/>
              </p:spPr>
              <p:txBody>
                <a:bodyPr wrap="none" lIns="0" tIns="0" rIns="0" bIns="0" rtlCol="0" anchor="ctr">
                  <a:noAutofit/>
                </a:bodyPr>
                <a:lstStyle/>
                <a:p>
                  <a:pPr algn="ctr"/>
                  <a:endParaRPr lang="en-GB" dirty="0"/>
                </a:p>
              </p:txBody>
            </p:sp>
            <p:sp>
              <p:nvSpPr>
                <p:cNvPr id="1172" name="Oval 1171"/>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p>
              </p:txBody>
            </p:sp>
            <p:sp>
              <p:nvSpPr>
                <p:cNvPr id="1173" name="Oval 1172"/>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p>
              </p:txBody>
            </p:sp>
            <p:sp>
              <p:nvSpPr>
                <p:cNvPr id="1174" name="Oval 1173"/>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p>
              </p:txBody>
            </p:sp>
            <p:sp>
              <p:nvSpPr>
                <p:cNvPr id="1175" name="Oval 1174"/>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p>
              </p:txBody>
            </p:sp>
            <p:sp>
              <p:nvSpPr>
                <p:cNvPr id="1176" name="Oval 1175"/>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p>
              </p:txBody>
            </p:sp>
            <p:sp>
              <p:nvSpPr>
                <p:cNvPr id="1177" name="Oval 1176"/>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p>
              </p:txBody>
            </p:sp>
            <p:sp>
              <p:nvSpPr>
                <p:cNvPr id="1178" name="Oval 1177"/>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p>
              </p:txBody>
            </p:sp>
            <p:sp>
              <p:nvSpPr>
                <p:cNvPr id="1179" name="Oval 1178"/>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p>
              </p:txBody>
            </p:sp>
            <p:sp>
              <p:nvSpPr>
                <p:cNvPr id="1180" name="Oval 1179"/>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p>
              </p:txBody>
            </p:sp>
            <p:sp>
              <p:nvSpPr>
                <p:cNvPr id="1181" name="Oval 1180"/>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p>
              </p:txBody>
            </p:sp>
            <p:sp>
              <p:nvSpPr>
                <p:cNvPr id="1182" name="Oval 1181"/>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p>
              </p:txBody>
            </p:sp>
            <p:sp>
              <p:nvSpPr>
                <p:cNvPr id="1183" name="Oval 1182"/>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p>
              </p:txBody>
            </p:sp>
            <p:sp>
              <p:nvSpPr>
                <p:cNvPr id="1184" name="Oval 1183"/>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p>
              </p:txBody>
            </p:sp>
            <p:sp>
              <p:nvSpPr>
                <p:cNvPr id="1185" name="Oval 1184"/>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p>
              </p:txBody>
            </p:sp>
            <p:sp>
              <p:nvSpPr>
                <p:cNvPr id="1186" name="Oval 1185"/>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p>
              </p:txBody>
            </p:sp>
            <p:sp>
              <p:nvSpPr>
                <p:cNvPr id="1187" name="Oval 1186"/>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p>
              </p:txBody>
            </p:sp>
            <p:sp>
              <p:nvSpPr>
                <p:cNvPr id="1188" name="Oval 1187"/>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p>
              </p:txBody>
            </p:sp>
            <p:sp>
              <p:nvSpPr>
                <p:cNvPr id="1189" name="Oval 1188"/>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p>
              </p:txBody>
            </p:sp>
            <p:sp>
              <p:nvSpPr>
                <p:cNvPr id="1190" name="Oval 1189"/>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p>
              </p:txBody>
            </p:sp>
            <p:sp>
              <p:nvSpPr>
                <p:cNvPr id="1191" name="Oval 1190"/>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p>
              </p:txBody>
            </p:sp>
            <p:sp>
              <p:nvSpPr>
                <p:cNvPr id="1192" name="Oval 1191"/>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p>
              </p:txBody>
            </p:sp>
          </p:grpSp>
          <p:grpSp>
            <p:nvGrpSpPr>
              <p:cNvPr id="965" name="Group 964"/>
              <p:cNvGrpSpPr/>
              <p:nvPr userDrawn="1"/>
            </p:nvGrpSpPr>
            <p:grpSpPr>
              <a:xfrm>
                <a:off x="-6167" y="1803978"/>
                <a:ext cx="9155016" cy="21600"/>
                <a:chOff x="-6167" y="1803978"/>
                <a:chExt cx="9155016" cy="21600"/>
              </a:xfrm>
              <a:grpFill/>
            </p:grpSpPr>
            <p:sp>
              <p:nvSpPr>
                <p:cNvPr id="1149" name="Oval 1148"/>
                <p:cNvSpPr/>
                <p:nvPr/>
              </p:nvSpPr>
              <p:spPr>
                <a:xfrm>
                  <a:off x="-6167" y="1803978"/>
                  <a:ext cx="21600" cy="21600"/>
                </a:xfrm>
                <a:prstGeom prst="ellipse">
                  <a:avLst/>
                </a:prstGeom>
                <a:grpFill/>
              </p:spPr>
              <p:txBody>
                <a:bodyPr wrap="none" lIns="0" tIns="0" rIns="0" bIns="0" rtlCol="0" anchor="ctr">
                  <a:noAutofit/>
                </a:bodyPr>
                <a:lstStyle/>
                <a:p>
                  <a:pPr algn="ctr"/>
                  <a:endParaRPr lang="en-GB" dirty="0"/>
                </a:p>
              </p:txBody>
            </p:sp>
            <p:sp>
              <p:nvSpPr>
                <p:cNvPr id="1150" name="Oval 1149"/>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p>
              </p:txBody>
            </p:sp>
            <p:sp>
              <p:nvSpPr>
                <p:cNvPr id="1151" name="Oval 1150"/>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p>
              </p:txBody>
            </p:sp>
            <p:sp>
              <p:nvSpPr>
                <p:cNvPr id="1152" name="Oval 1151"/>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p>
              </p:txBody>
            </p:sp>
            <p:sp>
              <p:nvSpPr>
                <p:cNvPr id="1153" name="Oval 1152"/>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p>
              </p:txBody>
            </p:sp>
            <p:sp>
              <p:nvSpPr>
                <p:cNvPr id="1154" name="Oval 1153"/>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p>
              </p:txBody>
            </p:sp>
            <p:sp>
              <p:nvSpPr>
                <p:cNvPr id="1155" name="Oval 1154"/>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p>
              </p:txBody>
            </p:sp>
            <p:sp>
              <p:nvSpPr>
                <p:cNvPr id="1156" name="Oval 1155"/>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p>
              </p:txBody>
            </p:sp>
            <p:sp>
              <p:nvSpPr>
                <p:cNvPr id="1157" name="Oval 1156"/>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p>
              </p:txBody>
            </p:sp>
            <p:sp>
              <p:nvSpPr>
                <p:cNvPr id="1158" name="Oval 1157"/>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p>
              </p:txBody>
            </p:sp>
            <p:sp>
              <p:nvSpPr>
                <p:cNvPr id="1159" name="Oval 1158"/>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p>
              </p:txBody>
            </p:sp>
            <p:sp>
              <p:nvSpPr>
                <p:cNvPr id="1160" name="Oval 1159"/>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p>
              </p:txBody>
            </p:sp>
            <p:sp>
              <p:nvSpPr>
                <p:cNvPr id="1161" name="Oval 1160"/>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p>
              </p:txBody>
            </p:sp>
            <p:sp>
              <p:nvSpPr>
                <p:cNvPr id="1162" name="Oval 1161"/>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p>
              </p:txBody>
            </p:sp>
            <p:sp>
              <p:nvSpPr>
                <p:cNvPr id="1163" name="Oval 1162"/>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p>
              </p:txBody>
            </p:sp>
            <p:sp>
              <p:nvSpPr>
                <p:cNvPr id="1164" name="Oval 1163"/>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p>
              </p:txBody>
            </p:sp>
            <p:sp>
              <p:nvSpPr>
                <p:cNvPr id="1165" name="Oval 1164"/>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p>
              </p:txBody>
            </p:sp>
            <p:sp>
              <p:nvSpPr>
                <p:cNvPr id="1166" name="Oval 1165"/>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p>
              </p:txBody>
            </p:sp>
            <p:sp>
              <p:nvSpPr>
                <p:cNvPr id="1167" name="Oval 1166"/>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p>
              </p:txBody>
            </p:sp>
            <p:sp>
              <p:nvSpPr>
                <p:cNvPr id="1168" name="Oval 1167"/>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p>
              </p:txBody>
            </p:sp>
            <p:sp>
              <p:nvSpPr>
                <p:cNvPr id="1169" name="Oval 1168"/>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p>
              </p:txBody>
            </p:sp>
            <p:sp>
              <p:nvSpPr>
                <p:cNvPr id="1170" name="Oval 1169"/>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p>
              </p:txBody>
            </p:sp>
          </p:grpSp>
          <p:grpSp>
            <p:nvGrpSpPr>
              <p:cNvPr id="966" name="Group 965"/>
              <p:cNvGrpSpPr/>
              <p:nvPr userDrawn="1"/>
            </p:nvGrpSpPr>
            <p:grpSpPr>
              <a:xfrm>
                <a:off x="-12517" y="2215458"/>
                <a:ext cx="9168509" cy="21600"/>
                <a:chOff x="-12517" y="2215458"/>
                <a:chExt cx="9168509" cy="21600"/>
              </a:xfrm>
              <a:grpFill/>
            </p:grpSpPr>
            <p:sp>
              <p:nvSpPr>
                <p:cNvPr id="1127" name="Oval 1126"/>
                <p:cNvSpPr/>
                <p:nvPr/>
              </p:nvSpPr>
              <p:spPr>
                <a:xfrm>
                  <a:off x="-12517" y="2215458"/>
                  <a:ext cx="21600" cy="21600"/>
                </a:xfrm>
                <a:prstGeom prst="ellipse">
                  <a:avLst/>
                </a:prstGeom>
                <a:grpFill/>
              </p:spPr>
              <p:txBody>
                <a:bodyPr wrap="none" lIns="0" tIns="0" rIns="0" bIns="0" rtlCol="0" anchor="ctr">
                  <a:noAutofit/>
                </a:bodyPr>
                <a:lstStyle/>
                <a:p>
                  <a:pPr algn="ctr"/>
                  <a:endParaRPr lang="en-GB" dirty="0"/>
                </a:p>
              </p:txBody>
            </p:sp>
            <p:sp>
              <p:nvSpPr>
                <p:cNvPr id="1128" name="Oval 1127"/>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p>
              </p:txBody>
            </p:sp>
            <p:sp>
              <p:nvSpPr>
                <p:cNvPr id="1129" name="Oval 1128"/>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p>
              </p:txBody>
            </p:sp>
            <p:sp>
              <p:nvSpPr>
                <p:cNvPr id="1130" name="Oval 1129"/>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p>
              </p:txBody>
            </p:sp>
            <p:sp>
              <p:nvSpPr>
                <p:cNvPr id="1131" name="Oval 1130"/>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p>
              </p:txBody>
            </p:sp>
            <p:sp>
              <p:nvSpPr>
                <p:cNvPr id="1132" name="Oval 1131"/>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p>
              </p:txBody>
            </p:sp>
            <p:sp>
              <p:nvSpPr>
                <p:cNvPr id="1133" name="Oval 1132"/>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p>
              </p:txBody>
            </p:sp>
            <p:sp>
              <p:nvSpPr>
                <p:cNvPr id="1134" name="Oval 1133"/>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p>
              </p:txBody>
            </p:sp>
            <p:sp>
              <p:nvSpPr>
                <p:cNvPr id="1135" name="Oval 1134"/>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p>
              </p:txBody>
            </p:sp>
            <p:sp>
              <p:nvSpPr>
                <p:cNvPr id="1136" name="Oval 1135"/>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p>
              </p:txBody>
            </p:sp>
            <p:sp>
              <p:nvSpPr>
                <p:cNvPr id="1137" name="Oval 1136"/>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p>
              </p:txBody>
            </p:sp>
            <p:sp>
              <p:nvSpPr>
                <p:cNvPr id="1138" name="Oval 1137"/>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p>
              </p:txBody>
            </p:sp>
            <p:sp>
              <p:nvSpPr>
                <p:cNvPr id="1139" name="Oval 1138"/>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p>
              </p:txBody>
            </p:sp>
            <p:sp>
              <p:nvSpPr>
                <p:cNvPr id="1140" name="Oval 1139"/>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p>
              </p:txBody>
            </p:sp>
            <p:sp>
              <p:nvSpPr>
                <p:cNvPr id="1141" name="Oval 1140"/>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p>
              </p:txBody>
            </p:sp>
            <p:sp>
              <p:nvSpPr>
                <p:cNvPr id="1142" name="Oval 1141"/>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p>
              </p:txBody>
            </p:sp>
            <p:sp>
              <p:nvSpPr>
                <p:cNvPr id="1143" name="Oval 1142"/>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p>
              </p:txBody>
            </p:sp>
            <p:sp>
              <p:nvSpPr>
                <p:cNvPr id="1144" name="Oval 1143"/>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p>
              </p:txBody>
            </p:sp>
            <p:sp>
              <p:nvSpPr>
                <p:cNvPr id="1145" name="Oval 1144"/>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p>
              </p:txBody>
            </p:sp>
            <p:sp>
              <p:nvSpPr>
                <p:cNvPr id="1146" name="Oval 1145"/>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p>
              </p:txBody>
            </p:sp>
            <p:sp>
              <p:nvSpPr>
                <p:cNvPr id="1147" name="Oval 1146"/>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p>
              </p:txBody>
            </p:sp>
            <p:sp>
              <p:nvSpPr>
                <p:cNvPr id="1148" name="Oval 1147"/>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p>
              </p:txBody>
            </p:sp>
          </p:grpSp>
          <p:grpSp>
            <p:nvGrpSpPr>
              <p:cNvPr id="967" name="Group 966"/>
              <p:cNvGrpSpPr/>
              <p:nvPr userDrawn="1"/>
            </p:nvGrpSpPr>
            <p:grpSpPr>
              <a:xfrm>
                <a:off x="-22042" y="2641702"/>
                <a:ext cx="9187615" cy="28800"/>
                <a:chOff x="-22042" y="2641702"/>
                <a:chExt cx="9187615" cy="28800"/>
              </a:xfrm>
              <a:grpFill/>
            </p:grpSpPr>
            <p:sp>
              <p:nvSpPr>
                <p:cNvPr id="1105" name="Oval 1104"/>
                <p:cNvSpPr/>
                <p:nvPr/>
              </p:nvSpPr>
              <p:spPr>
                <a:xfrm>
                  <a:off x="-22042" y="2641702"/>
                  <a:ext cx="28800" cy="28800"/>
                </a:xfrm>
                <a:prstGeom prst="ellipse">
                  <a:avLst/>
                </a:prstGeom>
                <a:grpFill/>
              </p:spPr>
              <p:txBody>
                <a:bodyPr wrap="none" lIns="0" tIns="0" rIns="0" bIns="0" rtlCol="0" anchor="ctr">
                  <a:noAutofit/>
                </a:bodyPr>
                <a:lstStyle/>
                <a:p>
                  <a:pPr algn="ctr"/>
                  <a:endParaRPr lang="en-GB" dirty="0"/>
                </a:p>
              </p:txBody>
            </p:sp>
            <p:sp>
              <p:nvSpPr>
                <p:cNvPr id="1106" name="Oval 1105"/>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p>
              </p:txBody>
            </p:sp>
            <p:sp>
              <p:nvSpPr>
                <p:cNvPr id="1107" name="Oval 1106"/>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p>
              </p:txBody>
            </p:sp>
            <p:sp>
              <p:nvSpPr>
                <p:cNvPr id="1108" name="Oval 1107"/>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p>
              </p:txBody>
            </p:sp>
            <p:sp>
              <p:nvSpPr>
                <p:cNvPr id="1109" name="Oval 1108"/>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p>
              </p:txBody>
            </p:sp>
            <p:sp>
              <p:nvSpPr>
                <p:cNvPr id="1110" name="Oval 1109"/>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p>
              </p:txBody>
            </p:sp>
            <p:sp>
              <p:nvSpPr>
                <p:cNvPr id="1111" name="Oval 1110"/>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p>
              </p:txBody>
            </p:sp>
            <p:sp>
              <p:nvSpPr>
                <p:cNvPr id="1112" name="Oval 1111"/>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p>
              </p:txBody>
            </p:sp>
            <p:sp>
              <p:nvSpPr>
                <p:cNvPr id="1113" name="Oval 1112"/>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p>
              </p:txBody>
            </p:sp>
            <p:sp>
              <p:nvSpPr>
                <p:cNvPr id="1114" name="Oval 1113"/>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p>
              </p:txBody>
            </p:sp>
            <p:sp>
              <p:nvSpPr>
                <p:cNvPr id="1115" name="Oval 1114"/>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p>
              </p:txBody>
            </p:sp>
            <p:sp>
              <p:nvSpPr>
                <p:cNvPr id="1116" name="Oval 1115"/>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p>
              </p:txBody>
            </p:sp>
            <p:sp>
              <p:nvSpPr>
                <p:cNvPr id="1117" name="Oval 1116"/>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p>
              </p:txBody>
            </p:sp>
            <p:sp>
              <p:nvSpPr>
                <p:cNvPr id="1118" name="Oval 1117"/>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p>
              </p:txBody>
            </p:sp>
            <p:sp>
              <p:nvSpPr>
                <p:cNvPr id="1119" name="Oval 1118"/>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p>
              </p:txBody>
            </p:sp>
            <p:sp>
              <p:nvSpPr>
                <p:cNvPr id="1120" name="Oval 1119"/>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p>
              </p:txBody>
            </p:sp>
            <p:sp>
              <p:nvSpPr>
                <p:cNvPr id="1121" name="Oval 1120"/>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p>
              </p:txBody>
            </p:sp>
            <p:sp>
              <p:nvSpPr>
                <p:cNvPr id="1122" name="Oval 1121"/>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p>
              </p:txBody>
            </p:sp>
            <p:sp>
              <p:nvSpPr>
                <p:cNvPr id="1123" name="Oval 1122"/>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p>
              </p:txBody>
            </p:sp>
            <p:sp>
              <p:nvSpPr>
                <p:cNvPr id="1124" name="Oval 1123"/>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p>
              </p:txBody>
            </p:sp>
            <p:sp>
              <p:nvSpPr>
                <p:cNvPr id="1125" name="Oval 1124"/>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p>
              </p:txBody>
            </p:sp>
            <p:sp>
              <p:nvSpPr>
                <p:cNvPr id="1126" name="Oval 1125"/>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p>
              </p:txBody>
            </p:sp>
          </p:grpSp>
          <p:grpSp>
            <p:nvGrpSpPr>
              <p:cNvPr id="968" name="Group 635"/>
              <p:cNvGrpSpPr/>
              <p:nvPr userDrawn="1"/>
            </p:nvGrpSpPr>
            <p:grpSpPr>
              <a:xfrm>
                <a:off x="-22042" y="3068422"/>
                <a:ext cx="9197196" cy="36000"/>
                <a:chOff x="-20858" y="3068422"/>
                <a:chExt cx="9197196" cy="36000"/>
              </a:xfrm>
              <a:grpFill/>
            </p:grpSpPr>
            <p:sp>
              <p:nvSpPr>
                <p:cNvPr id="1083" name="Oval 1082"/>
                <p:cNvSpPr/>
                <p:nvPr/>
              </p:nvSpPr>
              <p:spPr>
                <a:xfrm>
                  <a:off x="-20858" y="3068422"/>
                  <a:ext cx="36000" cy="36000"/>
                </a:xfrm>
                <a:prstGeom prst="ellipse">
                  <a:avLst/>
                </a:prstGeom>
                <a:grpFill/>
              </p:spPr>
              <p:txBody>
                <a:bodyPr wrap="none" lIns="0" tIns="0" rIns="0" bIns="0" rtlCol="0" anchor="ctr">
                  <a:noAutofit/>
                </a:bodyPr>
                <a:lstStyle/>
                <a:p>
                  <a:pPr algn="ctr"/>
                  <a:endParaRPr lang="en-GB" dirty="0"/>
                </a:p>
              </p:txBody>
            </p:sp>
            <p:sp>
              <p:nvSpPr>
                <p:cNvPr id="1084" name="Oval 1083"/>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p>
              </p:txBody>
            </p:sp>
            <p:sp>
              <p:nvSpPr>
                <p:cNvPr id="1085" name="Oval 1084"/>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1086" name="Oval 1085"/>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1087" name="Oval 1086"/>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1088" name="Oval 1087"/>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1089" name="Oval 1088"/>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1090" name="Oval 1089"/>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1091" name="Oval 1090"/>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1092" name="Oval 1091"/>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1093" name="Oval 1092"/>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1094" name="Oval 1093"/>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1095" name="Oval 1094"/>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1096" name="Oval 1095"/>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1097" name="Oval 1096"/>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1098" name="Oval 1097"/>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p>
              </p:txBody>
            </p:sp>
            <p:sp>
              <p:nvSpPr>
                <p:cNvPr id="1099" name="Oval 1098"/>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p>
              </p:txBody>
            </p:sp>
            <p:sp>
              <p:nvSpPr>
                <p:cNvPr id="1100" name="Oval 1099"/>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p>
              </p:txBody>
            </p:sp>
            <p:sp>
              <p:nvSpPr>
                <p:cNvPr id="1101" name="Oval 1100"/>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p>
              </p:txBody>
            </p:sp>
            <p:sp>
              <p:nvSpPr>
                <p:cNvPr id="1102" name="Oval 1101"/>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p>
              </p:txBody>
            </p:sp>
            <p:sp>
              <p:nvSpPr>
                <p:cNvPr id="1103" name="Oval 1102"/>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p>
              </p:txBody>
            </p:sp>
            <p:sp>
              <p:nvSpPr>
                <p:cNvPr id="1104" name="Oval 1103"/>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969" name="Group 637"/>
              <p:cNvGrpSpPr/>
              <p:nvPr userDrawn="1"/>
            </p:nvGrpSpPr>
            <p:grpSpPr>
              <a:xfrm>
                <a:off x="378806" y="3502762"/>
                <a:ext cx="8793967" cy="36000"/>
                <a:chOff x="379990" y="3068422"/>
                <a:chExt cx="8793967" cy="36000"/>
              </a:xfrm>
              <a:grpFill/>
            </p:grpSpPr>
            <p:sp>
              <p:nvSpPr>
                <p:cNvPr id="1062" name="Oval 1061"/>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p>
              </p:txBody>
            </p:sp>
            <p:sp>
              <p:nvSpPr>
                <p:cNvPr id="1063" name="Oval 1062"/>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1064" name="Oval 1063"/>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1065" name="Oval 1064"/>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1066" name="Oval 1065"/>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1067" name="Oval 1066"/>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1068" name="Oval 1067"/>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1069" name="Oval 1068"/>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1070" name="Oval 1069"/>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1071" name="Oval 1070"/>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1072" name="Oval 1071"/>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1073" name="Oval 1072"/>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1074" name="Oval 1073"/>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1075" name="Oval 1074"/>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1076" name="Oval 1075"/>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p>
              </p:txBody>
            </p:sp>
            <p:sp>
              <p:nvSpPr>
                <p:cNvPr id="1077" name="Oval 1076"/>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p>
              </p:txBody>
            </p:sp>
            <p:sp>
              <p:nvSpPr>
                <p:cNvPr id="1078" name="Oval 1077"/>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p>
              </p:txBody>
            </p:sp>
            <p:sp>
              <p:nvSpPr>
                <p:cNvPr id="1079" name="Oval 1078"/>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p>
              </p:txBody>
            </p:sp>
            <p:sp>
              <p:nvSpPr>
                <p:cNvPr id="1080" name="Oval 1079"/>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p>
              </p:txBody>
            </p:sp>
            <p:sp>
              <p:nvSpPr>
                <p:cNvPr id="1081" name="Oval 1080"/>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p>
              </p:txBody>
            </p:sp>
            <p:sp>
              <p:nvSpPr>
                <p:cNvPr id="1082" name="Oval 1081"/>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970" name="Group 969"/>
              <p:cNvGrpSpPr/>
              <p:nvPr userDrawn="1"/>
            </p:nvGrpSpPr>
            <p:grpSpPr>
              <a:xfrm>
                <a:off x="-20738" y="3940912"/>
                <a:ext cx="9195892" cy="36000"/>
                <a:chOff x="-20738" y="3940912"/>
                <a:chExt cx="9195892" cy="36000"/>
              </a:xfrm>
              <a:grpFill/>
            </p:grpSpPr>
            <p:sp>
              <p:nvSpPr>
                <p:cNvPr id="1040" name="Oval 1039"/>
                <p:cNvSpPr/>
                <p:nvPr/>
              </p:nvSpPr>
              <p:spPr>
                <a:xfrm>
                  <a:off x="-20738" y="3940912"/>
                  <a:ext cx="36000" cy="36000"/>
                </a:xfrm>
                <a:prstGeom prst="ellipse">
                  <a:avLst/>
                </a:prstGeom>
                <a:grpFill/>
              </p:spPr>
              <p:txBody>
                <a:bodyPr wrap="none" lIns="0" tIns="0" rIns="0" bIns="0" rtlCol="0" anchor="ctr">
                  <a:noAutofit/>
                </a:bodyPr>
                <a:lstStyle/>
                <a:p>
                  <a:pPr algn="ctr"/>
                  <a:endParaRPr lang="en-GB" dirty="0"/>
                </a:p>
              </p:txBody>
            </p:sp>
            <p:sp>
              <p:nvSpPr>
                <p:cNvPr id="1041" name="Oval 1040"/>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p>
              </p:txBody>
            </p:sp>
            <p:sp>
              <p:nvSpPr>
                <p:cNvPr id="1042" name="Oval 1041"/>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p>
              </p:txBody>
            </p:sp>
            <p:sp>
              <p:nvSpPr>
                <p:cNvPr id="1043" name="Oval 1042"/>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p>
              </p:txBody>
            </p:sp>
            <p:sp>
              <p:nvSpPr>
                <p:cNvPr id="1044" name="Oval 1043"/>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p>
              </p:txBody>
            </p:sp>
            <p:sp>
              <p:nvSpPr>
                <p:cNvPr id="1045" name="Oval 1044"/>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p>
              </p:txBody>
            </p:sp>
            <p:sp>
              <p:nvSpPr>
                <p:cNvPr id="1046" name="Oval 1045"/>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p>
              </p:txBody>
            </p:sp>
            <p:sp>
              <p:nvSpPr>
                <p:cNvPr id="1047" name="Oval 1046"/>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p>
              </p:txBody>
            </p:sp>
            <p:sp>
              <p:nvSpPr>
                <p:cNvPr id="1048" name="Oval 1047"/>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p>
              </p:txBody>
            </p:sp>
            <p:sp>
              <p:nvSpPr>
                <p:cNvPr id="1049" name="Oval 1048"/>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p>
              </p:txBody>
            </p:sp>
            <p:sp>
              <p:nvSpPr>
                <p:cNvPr id="1050" name="Oval 1049"/>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p>
              </p:txBody>
            </p:sp>
            <p:sp>
              <p:nvSpPr>
                <p:cNvPr id="1051" name="Oval 1050"/>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p>
              </p:txBody>
            </p:sp>
            <p:sp>
              <p:nvSpPr>
                <p:cNvPr id="1052" name="Oval 1051"/>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p>
              </p:txBody>
            </p:sp>
            <p:sp>
              <p:nvSpPr>
                <p:cNvPr id="1053" name="Oval 1052"/>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p>
              </p:txBody>
            </p:sp>
            <p:sp>
              <p:nvSpPr>
                <p:cNvPr id="1054" name="Oval 1053"/>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p>
              </p:txBody>
            </p:sp>
            <p:sp>
              <p:nvSpPr>
                <p:cNvPr id="1055" name="Oval 1054"/>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p>
              </p:txBody>
            </p:sp>
            <p:sp>
              <p:nvSpPr>
                <p:cNvPr id="1056" name="Oval 1055"/>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p>
              </p:txBody>
            </p:sp>
            <p:sp>
              <p:nvSpPr>
                <p:cNvPr id="1057" name="Oval 1056"/>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p>
              </p:txBody>
            </p:sp>
            <p:sp>
              <p:nvSpPr>
                <p:cNvPr id="1058" name="Oval 1057"/>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p>
              </p:txBody>
            </p:sp>
            <p:sp>
              <p:nvSpPr>
                <p:cNvPr id="1059" name="Oval 1058"/>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p>
              </p:txBody>
            </p:sp>
            <p:sp>
              <p:nvSpPr>
                <p:cNvPr id="1060" name="Oval 1059"/>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p>
              </p:txBody>
            </p:sp>
            <p:sp>
              <p:nvSpPr>
                <p:cNvPr id="1061" name="Oval 1060"/>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p>
              </p:txBody>
            </p:sp>
          </p:grpSp>
          <p:grpSp>
            <p:nvGrpSpPr>
              <p:cNvPr id="971" name="Group 970"/>
              <p:cNvGrpSpPr/>
              <p:nvPr userDrawn="1"/>
            </p:nvGrpSpPr>
            <p:grpSpPr>
              <a:xfrm>
                <a:off x="-20738" y="4372394"/>
                <a:ext cx="9195892" cy="36000"/>
                <a:chOff x="-20738" y="4372394"/>
                <a:chExt cx="9195892" cy="36000"/>
              </a:xfrm>
              <a:grpFill/>
            </p:grpSpPr>
            <p:sp>
              <p:nvSpPr>
                <p:cNvPr id="1018" name="Oval 1017"/>
                <p:cNvSpPr/>
                <p:nvPr/>
              </p:nvSpPr>
              <p:spPr>
                <a:xfrm>
                  <a:off x="-20738" y="4372394"/>
                  <a:ext cx="36000" cy="36000"/>
                </a:xfrm>
                <a:prstGeom prst="ellipse">
                  <a:avLst/>
                </a:prstGeom>
                <a:grpFill/>
              </p:spPr>
              <p:txBody>
                <a:bodyPr wrap="none" lIns="0" tIns="0" rIns="0" bIns="0" rtlCol="0" anchor="ctr">
                  <a:noAutofit/>
                </a:bodyPr>
                <a:lstStyle/>
                <a:p>
                  <a:pPr algn="ctr"/>
                  <a:endParaRPr lang="en-GB" dirty="0"/>
                </a:p>
              </p:txBody>
            </p:sp>
            <p:sp>
              <p:nvSpPr>
                <p:cNvPr id="1019" name="Oval 1018"/>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p>
              </p:txBody>
            </p:sp>
            <p:sp>
              <p:nvSpPr>
                <p:cNvPr id="1020" name="Oval 1019"/>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p>
              </p:txBody>
            </p:sp>
            <p:sp>
              <p:nvSpPr>
                <p:cNvPr id="1021" name="Oval 1020"/>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p>
              </p:txBody>
            </p:sp>
            <p:sp>
              <p:nvSpPr>
                <p:cNvPr id="1022" name="Oval 1021"/>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p>
              </p:txBody>
            </p:sp>
            <p:sp>
              <p:nvSpPr>
                <p:cNvPr id="1023" name="Oval 1022"/>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p>
              </p:txBody>
            </p:sp>
            <p:sp>
              <p:nvSpPr>
                <p:cNvPr id="1024" name="Oval 1023"/>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p>
              </p:txBody>
            </p:sp>
            <p:sp>
              <p:nvSpPr>
                <p:cNvPr id="1025" name="Oval 1024"/>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p>
              </p:txBody>
            </p:sp>
            <p:sp>
              <p:nvSpPr>
                <p:cNvPr id="1026" name="Oval 1025"/>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p>
              </p:txBody>
            </p:sp>
            <p:sp>
              <p:nvSpPr>
                <p:cNvPr id="1027" name="Oval 1026"/>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p>
              </p:txBody>
            </p:sp>
            <p:sp>
              <p:nvSpPr>
                <p:cNvPr id="1028" name="Oval 1027"/>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p>
              </p:txBody>
            </p:sp>
            <p:sp>
              <p:nvSpPr>
                <p:cNvPr id="1029" name="Oval 1028"/>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p>
              </p:txBody>
            </p:sp>
            <p:sp>
              <p:nvSpPr>
                <p:cNvPr id="1030" name="Oval 1029"/>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p>
              </p:txBody>
            </p:sp>
            <p:sp>
              <p:nvSpPr>
                <p:cNvPr id="1031" name="Oval 1030"/>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p>
              </p:txBody>
            </p:sp>
            <p:sp>
              <p:nvSpPr>
                <p:cNvPr id="1032" name="Oval 1031"/>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p>
              </p:txBody>
            </p:sp>
            <p:sp>
              <p:nvSpPr>
                <p:cNvPr id="1033" name="Oval 1032"/>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p>
              </p:txBody>
            </p:sp>
            <p:sp>
              <p:nvSpPr>
                <p:cNvPr id="1034" name="Oval 1033"/>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p>
              </p:txBody>
            </p:sp>
            <p:sp>
              <p:nvSpPr>
                <p:cNvPr id="1035" name="Oval 1034"/>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p>
              </p:txBody>
            </p:sp>
            <p:sp>
              <p:nvSpPr>
                <p:cNvPr id="1036" name="Oval 1035"/>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p>
              </p:txBody>
            </p:sp>
            <p:sp>
              <p:nvSpPr>
                <p:cNvPr id="1037" name="Oval 1036"/>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p>
              </p:txBody>
            </p:sp>
            <p:sp>
              <p:nvSpPr>
                <p:cNvPr id="1038" name="Oval 1037"/>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p>
              </p:txBody>
            </p:sp>
            <p:sp>
              <p:nvSpPr>
                <p:cNvPr id="1039" name="Oval 1038"/>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p>
              </p:txBody>
            </p:sp>
          </p:grpSp>
          <p:grpSp>
            <p:nvGrpSpPr>
              <p:cNvPr id="972" name="Group 971"/>
              <p:cNvGrpSpPr/>
              <p:nvPr userDrawn="1"/>
            </p:nvGrpSpPr>
            <p:grpSpPr>
              <a:xfrm>
                <a:off x="-20738" y="4815527"/>
                <a:ext cx="9195892" cy="36000"/>
                <a:chOff x="-20738" y="4815527"/>
                <a:chExt cx="9195892" cy="36000"/>
              </a:xfrm>
              <a:grpFill/>
            </p:grpSpPr>
            <p:sp>
              <p:nvSpPr>
                <p:cNvPr id="996" name="Oval 995"/>
                <p:cNvSpPr/>
                <p:nvPr/>
              </p:nvSpPr>
              <p:spPr>
                <a:xfrm>
                  <a:off x="-20738" y="4815527"/>
                  <a:ext cx="36000" cy="36000"/>
                </a:xfrm>
                <a:prstGeom prst="ellipse">
                  <a:avLst/>
                </a:prstGeom>
                <a:grpFill/>
              </p:spPr>
              <p:txBody>
                <a:bodyPr wrap="none" lIns="0" tIns="0" rIns="0" bIns="0" rtlCol="0" anchor="ctr">
                  <a:noAutofit/>
                </a:bodyPr>
                <a:lstStyle/>
                <a:p>
                  <a:pPr algn="ctr"/>
                  <a:endParaRPr lang="en-GB" dirty="0"/>
                </a:p>
              </p:txBody>
            </p:sp>
            <p:sp>
              <p:nvSpPr>
                <p:cNvPr id="997" name="Oval 996"/>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p>
              </p:txBody>
            </p:sp>
            <p:sp>
              <p:nvSpPr>
                <p:cNvPr id="998" name="Oval 997"/>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p>
              </p:txBody>
            </p:sp>
            <p:sp>
              <p:nvSpPr>
                <p:cNvPr id="999" name="Oval 998"/>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p>
              </p:txBody>
            </p:sp>
            <p:sp>
              <p:nvSpPr>
                <p:cNvPr id="1000" name="Oval 999"/>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p>
              </p:txBody>
            </p:sp>
            <p:sp>
              <p:nvSpPr>
                <p:cNvPr id="1001" name="Oval 1000"/>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p>
              </p:txBody>
            </p:sp>
            <p:sp>
              <p:nvSpPr>
                <p:cNvPr id="1002" name="Oval 1001"/>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p>
              </p:txBody>
            </p:sp>
            <p:sp>
              <p:nvSpPr>
                <p:cNvPr id="1003" name="Oval 1002"/>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p>
              </p:txBody>
            </p:sp>
            <p:sp>
              <p:nvSpPr>
                <p:cNvPr id="1004" name="Oval 1003"/>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p>
              </p:txBody>
            </p:sp>
            <p:sp>
              <p:nvSpPr>
                <p:cNvPr id="1005" name="Oval 1004"/>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p>
              </p:txBody>
            </p:sp>
            <p:sp>
              <p:nvSpPr>
                <p:cNvPr id="1006" name="Oval 1005"/>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p>
              </p:txBody>
            </p:sp>
            <p:sp>
              <p:nvSpPr>
                <p:cNvPr id="1007" name="Oval 1006"/>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p>
              </p:txBody>
            </p:sp>
            <p:sp>
              <p:nvSpPr>
                <p:cNvPr id="1008" name="Oval 1007"/>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p>
              </p:txBody>
            </p:sp>
            <p:sp>
              <p:nvSpPr>
                <p:cNvPr id="1009" name="Oval 1008"/>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p>
              </p:txBody>
            </p:sp>
            <p:sp>
              <p:nvSpPr>
                <p:cNvPr id="1010" name="Oval 1009"/>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p>
              </p:txBody>
            </p:sp>
            <p:sp>
              <p:nvSpPr>
                <p:cNvPr id="1011" name="Oval 1010"/>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p>
              </p:txBody>
            </p:sp>
            <p:sp>
              <p:nvSpPr>
                <p:cNvPr id="1012" name="Oval 1011"/>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p>
              </p:txBody>
            </p:sp>
            <p:sp>
              <p:nvSpPr>
                <p:cNvPr id="1013" name="Oval 1012"/>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p>
              </p:txBody>
            </p:sp>
            <p:sp>
              <p:nvSpPr>
                <p:cNvPr id="1014" name="Oval 1013"/>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p>
              </p:txBody>
            </p:sp>
            <p:sp>
              <p:nvSpPr>
                <p:cNvPr id="1015" name="Oval 1014"/>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p>
              </p:txBody>
            </p:sp>
            <p:sp>
              <p:nvSpPr>
                <p:cNvPr id="1016" name="Oval 1015"/>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p>
              </p:txBody>
            </p:sp>
            <p:sp>
              <p:nvSpPr>
                <p:cNvPr id="1017" name="Oval 1016"/>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p>
              </p:txBody>
            </p:sp>
          </p:grpSp>
          <p:grpSp>
            <p:nvGrpSpPr>
              <p:cNvPr id="973" name="Group 972"/>
              <p:cNvGrpSpPr/>
              <p:nvPr userDrawn="1"/>
            </p:nvGrpSpPr>
            <p:grpSpPr>
              <a:xfrm>
                <a:off x="-20738" y="5269772"/>
                <a:ext cx="9195892" cy="36000"/>
                <a:chOff x="-20738" y="5269772"/>
                <a:chExt cx="9195892" cy="36000"/>
              </a:xfrm>
              <a:grpFill/>
            </p:grpSpPr>
            <p:sp>
              <p:nvSpPr>
                <p:cNvPr id="974" name="Oval 973"/>
                <p:cNvSpPr/>
                <p:nvPr/>
              </p:nvSpPr>
              <p:spPr>
                <a:xfrm>
                  <a:off x="-20738" y="5269772"/>
                  <a:ext cx="36000" cy="36000"/>
                </a:xfrm>
                <a:prstGeom prst="ellipse">
                  <a:avLst/>
                </a:prstGeom>
                <a:grpFill/>
              </p:spPr>
              <p:txBody>
                <a:bodyPr wrap="none" lIns="0" tIns="0" rIns="0" bIns="0" rtlCol="0" anchor="ctr">
                  <a:noAutofit/>
                </a:bodyPr>
                <a:lstStyle/>
                <a:p>
                  <a:pPr algn="ctr"/>
                  <a:endParaRPr lang="en-GB" dirty="0"/>
                </a:p>
              </p:txBody>
            </p:sp>
            <p:sp>
              <p:nvSpPr>
                <p:cNvPr id="975" name="Oval 974"/>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p>
              </p:txBody>
            </p:sp>
            <p:sp>
              <p:nvSpPr>
                <p:cNvPr id="976" name="Oval 975"/>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p>
              </p:txBody>
            </p:sp>
            <p:sp>
              <p:nvSpPr>
                <p:cNvPr id="977" name="Oval 976"/>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p>
              </p:txBody>
            </p:sp>
            <p:sp>
              <p:nvSpPr>
                <p:cNvPr id="978" name="Oval 977"/>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p>
              </p:txBody>
            </p:sp>
            <p:sp>
              <p:nvSpPr>
                <p:cNvPr id="979" name="Oval 978"/>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p>
              </p:txBody>
            </p:sp>
            <p:sp>
              <p:nvSpPr>
                <p:cNvPr id="980" name="Oval 979"/>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p>
              </p:txBody>
            </p:sp>
            <p:sp>
              <p:nvSpPr>
                <p:cNvPr id="981" name="Oval 980"/>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p>
              </p:txBody>
            </p:sp>
            <p:sp>
              <p:nvSpPr>
                <p:cNvPr id="982" name="Oval 981"/>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p>
              </p:txBody>
            </p:sp>
            <p:sp>
              <p:nvSpPr>
                <p:cNvPr id="983" name="Oval 982"/>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p>
              </p:txBody>
            </p:sp>
            <p:sp>
              <p:nvSpPr>
                <p:cNvPr id="984" name="Oval 983"/>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p>
              </p:txBody>
            </p:sp>
            <p:sp>
              <p:nvSpPr>
                <p:cNvPr id="985" name="Oval 984"/>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p>
              </p:txBody>
            </p:sp>
            <p:sp>
              <p:nvSpPr>
                <p:cNvPr id="986" name="Oval 985"/>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p>
              </p:txBody>
            </p:sp>
            <p:sp>
              <p:nvSpPr>
                <p:cNvPr id="987" name="Oval 986"/>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p>
              </p:txBody>
            </p:sp>
            <p:sp>
              <p:nvSpPr>
                <p:cNvPr id="988" name="Oval 987"/>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p>
              </p:txBody>
            </p:sp>
            <p:sp>
              <p:nvSpPr>
                <p:cNvPr id="989" name="Oval 988"/>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p>
              </p:txBody>
            </p:sp>
            <p:sp>
              <p:nvSpPr>
                <p:cNvPr id="990" name="Oval 989"/>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p>
              </p:txBody>
            </p:sp>
            <p:sp>
              <p:nvSpPr>
                <p:cNvPr id="991" name="Oval 990"/>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p>
              </p:txBody>
            </p:sp>
            <p:sp>
              <p:nvSpPr>
                <p:cNvPr id="992" name="Oval 991"/>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p>
              </p:txBody>
            </p:sp>
            <p:sp>
              <p:nvSpPr>
                <p:cNvPr id="993" name="Oval 992"/>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p>
              </p:txBody>
            </p:sp>
            <p:sp>
              <p:nvSpPr>
                <p:cNvPr id="994" name="Oval 993"/>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p>
              </p:txBody>
            </p:sp>
            <p:sp>
              <p:nvSpPr>
                <p:cNvPr id="995" name="Oval 994"/>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p>
              </p:txBody>
            </p:sp>
          </p:grpSp>
        </p:grpSp>
        <p:grpSp>
          <p:nvGrpSpPr>
            <p:cNvPr id="637" name="Group 636"/>
            <p:cNvGrpSpPr/>
            <p:nvPr userDrawn="1"/>
          </p:nvGrpSpPr>
          <p:grpSpPr>
            <a:xfrm>
              <a:off x="158146" y="318079"/>
              <a:ext cx="8826587" cy="5261089"/>
              <a:chOff x="158146" y="318079"/>
              <a:chExt cx="8826587" cy="5261089"/>
            </a:xfrm>
            <a:solidFill>
              <a:srgbClr val="57C5C0"/>
            </a:solidFill>
          </p:grpSpPr>
          <p:grpSp>
            <p:nvGrpSpPr>
              <p:cNvPr id="638" name="Group 637"/>
              <p:cNvGrpSpPr/>
              <p:nvPr userDrawn="1"/>
            </p:nvGrpSpPr>
            <p:grpSpPr>
              <a:xfrm>
                <a:off x="262912" y="318079"/>
                <a:ext cx="8612511" cy="10800"/>
                <a:chOff x="262912" y="318079"/>
                <a:chExt cx="8612511" cy="10800"/>
              </a:xfrm>
              <a:grpFill/>
            </p:grpSpPr>
            <p:sp>
              <p:nvSpPr>
                <p:cNvPr id="939" name="Oval 938"/>
                <p:cNvSpPr/>
                <p:nvPr/>
              </p:nvSpPr>
              <p:spPr>
                <a:xfrm>
                  <a:off x="262912" y="318079"/>
                  <a:ext cx="10800" cy="10800"/>
                </a:xfrm>
                <a:prstGeom prst="ellipse">
                  <a:avLst/>
                </a:prstGeom>
                <a:grpFill/>
              </p:spPr>
              <p:txBody>
                <a:bodyPr wrap="none" lIns="0" tIns="0" rIns="0" bIns="0" rtlCol="0" anchor="ctr">
                  <a:noAutofit/>
                </a:bodyPr>
                <a:lstStyle/>
                <a:p>
                  <a:pPr algn="ctr"/>
                  <a:endParaRPr lang="en-GB" dirty="0"/>
                </a:p>
              </p:txBody>
            </p:sp>
            <p:sp>
              <p:nvSpPr>
                <p:cNvPr id="940" name="Oval 939"/>
                <p:cNvSpPr/>
                <p:nvPr/>
              </p:nvSpPr>
              <p:spPr>
                <a:xfrm>
                  <a:off x="672487" y="318079"/>
                  <a:ext cx="10800" cy="10800"/>
                </a:xfrm>
                <a:prstGeom prst="ellipse">
                  <a:avLst/>
                </a:prstGeom>
                <a:grpFill/>
              </p:spPr>
              <p:txBody>
                <a:bodyPr wrap="none" lIns="0" tIns="0" rIns="0" bIns="0" rtlCol="0" anchor="ctr">
                  <a:noAutofit/>
                </a:bodyPr>
                <a:lstStyle/>
                <a:p>
                  <a:pPr algn="ctr"/>
                  <a:endParaRPr lang="en-GB" dirty="0"/>
                </a:p>
              </p:txBody>
            </p:sp>
            <p:sp>
              <p:nvSpPr>
                <p:cNvPr id="941" name="Oval 940"/>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p>
              </p:txBody>
            </p:sp>
            <p:sp>
              <p:nvSpPr>
                <p:cNvPr id="942" name="Oval 941"/>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p>
              </p:txBody>
            </p:sp>
            <p:sp>
              <p:nvSpPr>
                <p:cNvPr id="943" name="Oval 942"/>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p>
              </p:txBody>
            </p:sp>
            <p:sp>
              <p:nvSpPr>
                <p:cNvPr id="944" name="Oval 943"/>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p>
              </p:txBody>
            </p:sp>
            <p:sp>
              <p:nvSpPr>
                <p:cNvPr id="945" name="Oval 944"/>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p>
              </p:txBody>
            </p:sp>
            <p:sp>
              <p:nvSpPr>
                <p:cNvPr id="946" name="Oval 945"/>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p>
              </p:txBody>
            </p:sp>
            <p:sp>
              <p:nvSpPr>
                <p:cNvPr id="947" name="Oval 946"/>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p>
              </p:txBody>
            </p:sp>
            <p:sp>
              <p:nvSpPr>
                <p:cNvPr id="948" name="Oval 947"/>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p>
              </p:txBody>
            </p:sp>
            <p:sp>
              <p:nvSpPr>
                <p:cNvPr id="949" name="Oval 948"/>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p>
              </p:txBody>
            </p:sp>
            <p:sp>
              <p:nvSpPr>
                <p:cNvPr id="950" name="Oval 949"/>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p>
              </p:txBody>
            </p:sp>
            <p:sp>
              <p:nvSpPr>
                <p:cNvPr id="951" name="Oval 950"/>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p>
              </p:txBody>
            </p:sp>
            <p:sp>
              <p:nvSpPr>
                <p:cNvPr id="952" name="Oval 951"/>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p>
              </p:txBody>
            </p:sp>
            <p:sp>
              <p:nvSpPr>
                <p:cNvPr id="953" name="Oval 952"/>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p>
              </p:txBody>
            </p:sp>
            <p:sp>
              <p:nvSpPr>
                <p:cNvPr id="954" name="Oval 953"/>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p>
              </p:txBody>
            </p:sp>
            <p:sp>
              <p:nvSpPr>
                <p:cNvPr id="955" name="Oval 954"/>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p>
              </p:txBody>
            </p:sp>
            <p:sp>
              <p:nvSpPr>
                <p:cNvPr id="956" name="Oval 955"/>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p>
              </p:txBody>
            </p:sp>
            <p:sp>
              <p:nvSpPr>
                <p:cNvPr id="957" name="Oval 956"/>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p>
              </p:txBody>
            </p:sp>
            <p:sp>
              <p:nvSpPr>
                <p:cNvPr id="958" name="Oval 957"/>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p>
              </p:txBody>
            </p:sp>
            <p:sp>
              <p:nvSpPr>
                <p:cNvPr id="959" name="Oval 958"/>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p>
              </p:txBody>
            </p:sp>
            <p:sp>
              <p:nvSpPr>
                <p:cNvPr id="960" name="Oval 959"/>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p>
              </p:txBody>
            </p:sp>
          </p:grpSp>
          <p:grpSp>
            <p:nvGrpSpPr>
              <p:cNvPr id="639" name="Group 638"/>
              <p:cNvGrpSpPr/>
              <p:nvPr userDrawn="1"/>
            </p:nvGrpSpPr>
            <p:grpSpPr>
              <a:xfrm>
                <a:off x="258150" y="699079"/>
                <a:ext cx="8624416" cy="10800"/>
                <a:chOff x="258150" y="699079"/>
                <a:chExt cx="8624416" cy="10800"/>
              </a:xfrm>
              <a:grpFill/>
            </p:grpSpPr>
            <p:sp>
              <p:nvSpPr>
                <p:cNvPr id="917" name="Oval 916"/>
                <p:cNvSpPr/>
                <p:nvPr/>
              </p:nvSpPr>
              <p:spPr>
                <a:xfrm>
                  <a:off x="258150" y="699079"/>
                  <a:ext cx="10800" cy="10800"/>
                </a:xfrm>
                <a:prstGeom prst="ellipse">
                  <a:avLst/>
                </a:prstGeom>
                <a:grpFill/>
              </p:spPr>
              <p:txBody>
                <a:bodyPr wrap="none" lIns="0" tIns="0" rIns="0" bIns="0" rtlCol="0" anchor="ctr">
                  <a:noAutofit/>
                </a:bodyPr>
                <a:lstStyle/>
                <a:p>
                  <a:pPr algn="ctr"/>
                  <a:endParaRPr lang="en-GB" dirty="0"/>
                </a:p>
              </p:txBody>
            </p:sp>
            <p:sp>
              <p:nvSpPr>
                <p:cNvPr id="918" name="Oval 917"/>
                <p:cNvSpPr/>
                <p:nvPr/>
              </p:nvSpPr>
              <p:spPr>
                <a:xfrm>
                  <a:off x="667725" y="699079"/>
                  <a:ext cx="10800" cy="10800"/>
                </a:xfrm>
                <a:prstGeom prst="ellipse">
                  <a:avLst/>
                </a:prstGeom>
                <a:grpFill/>
              </p:spPr>
              <p:txBody>
                <a:bodyPr wrap="none" lIns="0" tIns="0" rIns="0" bIns="0" rtlCol="0" anchor="ctr">
                  <a:noAutofit/>
                </a:bodyPr>
                <a:lstStyle/>
                <a:p>
                  <a:pPr algn="ctr"/>
                  <a:endParaRPr lang="en-GB" dirty="0"/>
                </a:p>
              </p:txBody>
            </p:sp>
            <p:sp>
              <p:nvSpPr>
                <p:cNvPr id="919" name="Oval 918"/>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p>
              </p:txBody>
            </p:sp>
            <p:sp>
              <p:nvSpPr>
                <p:cNvPr id="920" name="Oval 919"/>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p>
              </p:txBody>
            </p:sp>
            <p:sp>
              <p:nvSpPr>
                <p:cNvPr id="921" name="Oval 920"/>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p>
              </p:txBody>
            </p:sp>
            <p:sp>
              <p:nvSpPr>
                <p:cNvPr id="922" name="Oval 921"/>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p>
              </p:txBody>
            </p:sp>
            <p:sp>
              <p:nvSpPr>
                <p:cNvPr id="923" name="Oval 922"/>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p>
              </p:txBody>
            </p:sp>
            <p:sp>
              <p:nvSpPr>
                <p:cNvPr id="924" name="Oval 923"/>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p>
              </p:txBody>
            </p:sp>
            <p:sp>
              <p:nvSpPr>
                <p:cNvPr id="925" name="Oval 924"/>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p>
              </p:txBody>
            </p:sp>
            <p:sp>
              <p:nvSpPr>
                <p:cNvPr id="926" name="Oval 925"/>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p>
              </p:txBody>
            </p:sp>
            <p:sp>
              <p:nvSpPr>
                <p:cNvPr id="927" name="Oval 926"/>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p>
              </p:txBody>
            </p:sp>
            <p:sp>
              <p:nvSpPr>
                <p:cNvPr id="928" name="Oval 927"/>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p>
              </p:txBody>
            </p:sp>
            <p:sp>
              <p:nvSpPr>
                <p:cNvPr id="929" name="Oval 928"/>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p>
              </p:txBody>
            </p:sp>
            <p:sp>
              <p:nvSpPr>
                <p:cNvPr id="930" name="Oval 929"/>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p>
              </p:txBody>
            </p:sp>
            <p:sp>
              <p:nvSpPr>
                <p:cNvPr id="931" name="Oval 930"/>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p>
              </p:txBody>
            </p:sp>
            <p:sp>
              <p:nvSpPr>
                <p:cNvPr id="932" name="Oval 931"/>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p>
              </p:txBody>
            </p:sp>
            <p:sp>
              <p:nvSpPr>
                <p:cNvPr id="933" name="Oval 932"/>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p>
              </p:txBody>
            </p:sp>
            <p:sp>
              <p:nvSpPr>
                <p:cNvPr id="934" name="Oval 933"/>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p>
              </p:txBody>
            </p:sp>
            <p:sp>
              <p:nvSpPr>
                <p:cNvPr id="935" name="Oval 934"/>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p>
              </p:txBody>
            </p:sp>
            <p:sp>
              <p:nvSpPr>
                <p:cNvPr id="936" name="Oval 935"/>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p>
              </p:txBody>
            </p:sp>
            <p:sp>
              <p:nvSpPr>
                <p:cNvPr id="937" name="Oval 936"/>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p>
              </p:txBody>
            </p:sp>
            <p:sp>
              <p:nvSpPr>
                <p:cNvPr id="938" name="Oval 937"/>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p>
              </p:txBody>
            </p:sp>
          </p:grpSp>
          <p:grpSp>
            <p:nvGrpSpPr>
              <p:cNvPr id="640" name="Group 639"/>
              <p:cNvGrpSpPr/>
              <p:nvPr userDrawn="1"/>
            </p:nvGrpSpPr>
            <p:grpSpPr>
              <a:xfrm>
                <a:off x="253388" y="1088253"/>
                <a:ext cx="8636321" cy="10800"/>
                <a:chOff x="253388" y="1088253"/>
                <a:chExt cx="8636321" cy="10800"/>
              </a:xfrm>
              <a:grpFill/>
            </p:grpSpPr>
            <p:sp>
              <p:nvSpPr>
                <p:cNvPr id="895" name="Oval 894"/>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p>
              </p:txBody>
            </p:sp>
            <p:sp>
              <p:nvSpPr>
                <p:cNvPr id="896" name="Oval 895"/>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p>
              </p:txBody>
            </p:sp>
            <p:sp>
              <p:nvSpPr>
                <p:cNvPr id="897" name="Oval 896"/>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p>
              </p:txBody>
            </p:sp>
            <p:sp>
              <p:nvSpPr>
                <p:cNvPr id="898" name="Oval 897"/>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p>
              </p:txBody>
            </p:sp>
            <p:sp>
              <p:nvSpPr>
                <p:cNvPr id="899" name="Oval 898"/>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p>
              </p:txBody>
            </p:sp>
            <p:sp>
              <p:nvSpPr>
                <p:cNvPr id="900" name="Oval 899"/>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p>
              </p:txBody>
            </p:sp>
            <p:sp>
              <p:nvSpPr>
                <p:cNvPr id="901" name="Oval 900"/>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p>
              </p:txBody>
            </p:sp>
            <p:sp>
              <p:nvSpPr>
                <p:cNvPr id="902" name="Oval 901"/>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p>
              </p:txBody>
            </p:sp>
            <p:sp>
              <p:nvSpPr>
                <p:cNvPr id="903" name="Oval 902"/>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p>
              </p:txBody>
            </p:sp>
            <p:sp>
              <p:nvSpPr>
                <p:cNvPr id="904" name="Oval 903"/>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p>
              </p:txBody>
            </p:sp>
            <p:sp>
              <p:nvSpPr>
                <p:cNvPr id="905" name="Oval 904"/>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p>
              </p:txBody>
            </p:sp>
            <p:sp>
              <p:nvSpPr>
                <p:cNvPr id="906" name="Oval 905"/>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p>
              </p:txBody>
            </p:sp>
            <p:sp>
              <p:nvSpPr>
                <p:cNvPr id="907" name="Oval 906"/>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p>
              </p:txBody>
            </p:sp>
            <p:sp>
              <p:nvSpPr>
                <p:cNvPr id="908" name="Oval 907"/>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p>
              </p:txBody>
            </p:sp>
            <p:sp>
              <p:nvSpPr>
                <p:cNvPr id="909" name="Oval 908"/>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p>
              </p:txBody>
            </p:sp>
            <p:sp>
              <p:nvSpPr>
                <p:cNvPr id="910" name="Oval 909"/>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p>
              </p:txBody>
            </p:sp>
            <p:sp>
              <p:nvSpPr>
                <p:cNvPr id="911" name="Oval 910"/>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p>
              </p:txBody>
            </p:sp>
            <p:sp>
              <p:nvSpPr>
                <p:cNvPr id="912" name="Oval 911"/>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p>
              </p:txBody>
            </p:sp>
            <p:sp>
              <p:nvSpPr>
                <p:cNvPr id="913" name="Oval 912"/>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p>
              </p:txBody>
            </p:sp>
            <p:sp>
              <p:nvSpPr>
                <p:cNvPr id="914" name="Oval 913"/>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p>
              </p:txBody>
            </p:sp>
            <p:sp>
              <p:nvSpPr>
                <p:cNvPr id="915" name="Oval 914"/>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p>
              </p:txBody>
            </p:sp>
            <p:sp>
              <p:nvSpPr>
                <p:cNvPr id="916" name="Oval 915"/>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p>
              </p:txBody>
            </p:sp>
          </p:grpSp>
          <p:grpSp>
            <p:nvGrpSpPr>
              <p:cNvPr id="641" name="Group 640"/>
              <p:cNvGrpSpPr/>
              <p:nvPr userDrawn="1"/>
            </p:nvGrpSpPr>
            <p:grpSpPr>
              <a:xfrm>
                <a:off x="243864" y="1477443"/>
                <a:ext cx="8650607" cy="10800"/>
                <a:chOff x="243864" y="1477443"/>
                <a:chExt cx="8650607" cy="10800"/>
              </a:xfrm>
              <a:grpFill/>
            </p:grpSpPr>
            <p:sp>
              <p:nvSpPr>
                <p:cNvPr id="873" name="Oval 872"/>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p>
              </p:txBody>
            </p:sp>
            <p:sp>
              <p:nvSpPr>
                <p:cNvPr id="874" name="Oval 873"/>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p>
              </p:txBody>
            </p:sp>
            <p:sp>
              <p:nvSpPr>
                <p:cNvPr id="875" name="Oval 874"/>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p>
              </p:txBody>
            </p:sp>
            <p:sp>
              <p:nvSpPr>
                <p:cNvPr id="876" name="Oval 875"/>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p>
              </p:txBody>
            </p:sp>
            <p:sp>
              <p:nvSpPr>
                <p:cNvPr id="877" name="Oval 876"/>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p>
              </p:txBody>
            </p:sp>
            <p:sp>
              <p:nvSpPr>
                <p:cNvPr id="878" name="Oval 877"/>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p>
              </p:txBody>
            </p:sp>
            <p:sp>
              <p:nvSpPr>
                <p:cNvPr id="879" name="Oval 878"/>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p>
              </p:txBody>
            </p:sp>
            <p:sp>
              <p:nvSpPr>
                <p:cNvPr id="880" name="Oval 879"/>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p>
              </p:txBody>
            </p:sp>
            <p:sp>
              <p:nvSpPr>
                <p:cNvPr id="881" name="Oval 880"/>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p>
              </p:txBody>
            </p:sp>
            <p:sp>
              <p:nvSpPr>
                <p:cNvPr id="882" name="Oval 881"/>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p>
              </p:txBody>
            </p:sp>
            <p:sp>
              <p:nvSpPr>
                <p:cNvPr id="883" name="Oval 882"/>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p>
              </p:txBody>
            </p:sp>
            <p:sp>
              <p:nvSpPr>
                <p:cNvPr id="884" name="Oval 883"/>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p>
              </p:txBody>
            </p:sp>
            <p:sp>
              <p:nvSpPr>
                <p:cNvPr id="885" name="Oval 884"/>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p>
              </p:txBody>
            </p:sp>
            <p:sp>
              <p:nvSpPr>
                <p:cNvPr id="886" name="Oval 885"/>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p>
              </p:txBody>
            </p:sp>
            <p:sp>
              <p:nvSpPr>
                <p:cNvPr id="887" name="Oval 886"/>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p>
              </p:txBody>
            </p:sp>
            <p:sp>
              <p:nvSpPr>
                <p:cNvPr id="888" name="Oval 887"/>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p>
              </p:txBody>
            </p:sp>
            <p:sp>
              <p:nvSpPr>
                <p:cNvPr id="889" name="Oval 888"/>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p>
              </p:txBody>
            </p:sp>
            <p:sp>
              <p:nvSpPr>
                <p:cNvPr id="890" name="Oval 889"/>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p>
              </p:txBody>
            </p:sp>
            <p:sp>
              <p:nvSpPr>
                <p:cNvPr id="891" name="Oval 890"/>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p>
              </p:txBody>
            </p:sp>
            <p:sp>
              <p:nvSpPr>
                <p:cNvPr id="892" name="Oval 891"/>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p>
              </p:txBody>
            </p:sp>
            <p:sp>
              <p:nvSpPr>
                <p:cNvPr id="893" name="Oval 892"/>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p>
              </p:txBody>
            </p:sp>
            <p:sp>
              <p:nvSpPr>
                <p:cNvPr id="894" name="Oval 893"/>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p>
              </p:txBody>
            </p:sp>
          </p:grpSp>
          <p:grpSp>
            <p:nvGrpSpPr>
              <p:cNvPr id="642" name="Group 641"/>
              <p:cNvGrpSpPr/>
              <p:nvPr userDrawn="1"/>
            </p:nvGrpSpPr>
            <p:grpSpPr>
              <a:xfrm>
                <a:off x="237514" y="1868436"/>
                <a:ext cx="8668919" cy="18000"/>
                <a:chOff x="237514" y="1868436"/>
                <a:chExt cx="8668919" cy="18000"/>
              </a:xfrm>
              <a:grpFill/>
            </p:grpSpPr>
            <p:sp>
              <p:nvSpPr>
                <p:cNvPr id="851" name="Oval 850"/>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p>
              </p:txBody>
            </p:sp>
            <p:sp>
              <p:nvSpPr>
                <p:cNvPr id="852" name="Oval 851"/>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p>
              </p:txBody>
            </p:sp>
            <p:sp>
              <p:nvSpPr>
                <p:cNvPr id="853" name="Oval 852"/>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p>
              </p:txBody>
            </p:sp>
            <p:sp>
              <p:nvSpPr>
                <p:cNvPr id="854" name="Oval 853"/>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p>
              </p:txBody>
            </p:sp>
            <p:sp>
              <p:nvSpPr>
                <p:cNvPr id="855" name="Oval 854"/>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p>
              </p:txBody>
            </p:sp>
            <p:sp>
              <p:nvSpPr>
                <p:cNvPr id="856" name="Oval 855"/>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p>
              </p:txBody>
            </p:sp>
            <p:sp>
              <p:nvSpPr>
                <p:cNvPr id="857" name="Oval 856"/>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p>
              </p:txBody>
            </p:sp>
            <p:sp>
              <p:nvSpPr>
                <p:cNvPr id="858" name="Oval 857"/>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p>
              </p:txBody>
            </p:sp>
            <p:sp>
              <p:nvSpPr>
                <p:cNvPr id="859" name="Oval 858"/>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p>
              </p:txBody>
            </p:sp>
            <p:sp>
              <p:nvSpPr>
                <p:cNvPr id="860" name="Oval 859"/>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p>
              </p:txBody>
            </p:sp>
            <p:sp>
              <p:nvSpPr>
                <p:cNvPr id="861" name="Oval 860"/>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p>
              </p:txBody>
            </p:sp>
            <p:sp>
              <p:nvSpPr>
                <p:cNvPr id="862" name="Oval 861"/>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p>
              </p:txBody>
            </p:sp>
            <p:sp>
              <p:nvSpPr>
                <p:cNvPr id="863" name="Oval 862"/>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p>
              </p:txBody>
            </p:sp>
            <p:sp>
              <p:nvSpPr>
                <p:cNvPr id="864" name="Oval 863"/>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p>
              </p:txBody>
            </p:sp>
            <p:sp>
              <p:nvSpPr>
                <p:cNvPr id="865" name="Oval 864"/>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p>
              </p:txBody>
            </p:sp>
            <p:sp>
              <p:nvSpPr>
                <p:cNvPr id="866" name="Oval 865"/>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p>
              </p:txBody>
            </p:sp>
            <p:sp>
              <p:nvSpPr>
                <p:cNvPr id="867" name="Oval 866"/>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p>
              </p:txBody>
            </p:sp>
            <p:sp>
              <p:nvSpPr>
                <p:cNvPr id="868" name="Oval 867"/>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p>
              </p:txBody>
            </p:sp>
            <p:sp>
              <p:nvSpPr>
                <p:cNvPr id="869" name="Oval 868"/>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p>
              </p:txBody>
            </p:sp>
            <p:sp>
              <p:nvSpPr>
                <p:cNvPr id="870" name="Oval 869"/>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p>
              </p:txBody>
            </p:sp>
            <p:sp>
              <p:nvSpPr>
                <p:cNvPr id="871" name="Oval 870"/>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p>
              </p:txBody>
            </p:sp>
            <p:sp>
              <p:nvSpPr>
                <p:cNvPr id="872" name="Oval 871"/>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p>
              </p:txBody>
            </p:sp>
          </p:grpSp>
          <p:grpSp>
            <p:nvGrpSpPr>
              <p:cNvPr id="643" name="Group 642"/>
              <p:cNvGrpSpPr/>
              <p:nvPr userDrawn="1"/>
            </p:nvGrpSpPr>
            <p:grpSpPr>
              <a:xfrm>
                <a:off x="227990" y="2258487"/>
                <a:ext cx="8687967" cy="18000"/>
                <a:chOff x="227990" y="2258487"/>
                <a:chExt cx="8687967" cy="18000"/>
              </a:xfrm>
              <a:grpFill/>
            </p:grpSpPr>
            <p:sp>
              <p:nvSpPr>
                <p:cNvPr id="829" name="Oval 828"/>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p>
              </p:txBody>
            </p:sp>
            <p:sp>
              <p:nvSpPr>
                <p:cNvPr id="830" name="Oval 829"/>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p>
              </p:txBody>
            </p:sp>
            <p:sp>
              <p:nvSpPr>
                <p:cNvPr id="831" name="Oval 830"/>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p>
              </p:txBody>
            </p:sp>
            <p:sp>
              <p:nvSpPr>
                <p:cNvPr id="832" name="Oval 831"/>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p>
              </p:txBody>
            </p:sp>
            <p:sp>
              <p:nvSpPr>
                <p:cNvPr id="833" name="Oval 832"/>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p>
              </p:txBody>
            </p:sp>
            <p:sp>
              <p:nvSpPr>
                <p:cNvPr id="834" name="Oval 833"/>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p>
              </p:txBody>
            </p:sp>
            <p:sp>
              <p:nvSpPr>
                <p:cNvPr id="835" name="Oval 834"/>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p>
              </p:txBody>
            </p:sp>
            <p:sp>
              <p:nvSpPr>
                <p:cNvPr id="836" name="Oval 835"/>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p>
              </p:txBody>
            </p:sp>
            <p:sp>
              <p:nvSpPr>
                <p:cNvPr id="837" name="Oval 836"/>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p>
              </p:txBody>
            </p:sp>
            <p:sp>
              <p:nvSpPr>
                <p:cNvPr id="838" name="Oval 837"/>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p>
              </p:txBody>
            </p:sp>
            <p:sp>
              <p:nvSpPr>
                <p:cNvPr id="839" name="Oval 838"/>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p>
              </p:txBody>
            </p:sp>
            <p:sp>
              <p:nvSpPr>
                <p:cNvPr id="840" name="Oval 839"/>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p>
              </p:txBody>
            </p:sp>
            <p:sp>
              <p:nvSpPr>
                <p:cNvPr id="841" name="Oval 840"/>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p>
              </p:txBody>
            </p:sp>
            <p:sp>
              <p:nvSpPr>
                <p:cNvPr id="842" name="Oval 841"/>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p>
              </p:txBody>
            </p:sp>
            <p:sp>
              <p:nvSpPr>
                <p:cNvPr id="843" name="Oval 842"/>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p>
              </p:txBody>
            </p:sp>
            <p:sp>
              <p:nvSpPr>
                <p:cNvPr id="844" name="Oval 843"/>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p>
              </p:txBody>
            </p:sp>
            <p:sp>
              <p:nvSpPr>
                <p:cNvPr id="845" name="Oval 844"/>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p>
              </p:txBody>
            </p:sp>
            <p:sp>
              <p:nvSpPr>
                <p:cNvPr id="846" name="Oval 845"/>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p>
              </p:txBody>
            </p:sp>
            <p:sp>
              <p:nvSpPr>
                <p:cNvPr id="847" name="Oval 846"/>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p>
              </p:txBody>
            </p:sp>
            <p:sp>
              <p:nvSpPr>
                <p:cNvPr id="848" name="Oval 847"/>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p>
              </p:txBody>
            </p:sp>
            <p:sp>
              <p:nvSpPr>
                <p:cNvPr id="849" name="Oval 848"/>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p>
              </p:txBody>
            </p:sp>
            <p:sp>
              <p:nvSpPr>
                <p:cNvPr id="850" name="Oval 849"/>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p>
              </p:txBody>
            </p:sp>
          </p:grpSp>
          <p:grpSp>
            <p:nvGrpSpPr>
              <p:cNvPr id="644" name="Group 643"/>
              <p:cNvGrpSpPr/>
              <p:nvPr userDrawn="1"/>
            </p:nvGrpSpPr>
            <p:grpSpPr>
              <a:xfrm>
                <a:off x="218465" y="2660921"/>
                <a:ext cx="8710617" cy="21600"/>
                <a:chOff x="218465" y="2660921"/>
                <a:chExt cx="8710617" cy="21600"/>
              </a:xfrm>
              <a:grpFill/>
            </p:grpSpPr>
            <p:sp>
              <p:nvSpPr>
                <p:cNvPr id="807" name="Oval 806"/>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p>
              </p:txBody>
            </p:sp>
            <p:sp>
              <p:nvSpPr>
                <p:cNvPr id="808" name="Oval 807"/>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p>
              </p:txBody>
            </p:sp>
            <p:sp>
              <p:nvSpPr>
                <p:cNvPr id="809" name="Oval 808"/>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p>
              </p:txBody>
            </p:sp>
            <p:sp>
              <p:nvSpPr>
                <p:cNvPr id="810" name="Oval 809"/>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p>
              </p:txBody>
            </p:sp>
            <p:sp>
              <p:nvSpPr>
                <p:cNvPr id="811" name="Oval 810"/>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p>
              </p:txBody>
            </p:sp>
            <p:sp>
              <p:nvSpPr>
                <p:cNvPr id="812" name="Oval 811"/>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p>
              </p:txBody>
            </p:sp>
            <p:sp>
              <p:nvSpPr>
                <p:cNvPr id="813" name="Oval 812"/>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p>
              </p:txBody>
            </p:sp>
            <p:sp>
              <p:nvSpPr>
                <p:cNvPr id="814" name="Oval 813"/>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p>
              </p:txBody>
            </p:sp>
            <p:sp>
              <p:nvSpPr>
                <p:cNvPr id="815" name="Oval 814"/>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p>
              </p:txBody>
            </p:sp>
            <p:sp>
              <p:nvSpPr>
                <p:cNvPr id="816" name="Oval 815"/>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p>
              </p:txBody>
            </p:sp>
            <p:sp>
              <p:nvSpPr>
                <p:cNvPr id="817" name="Oval 816"/>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p>
              </p:txBody>
            </p:sp>
            <p:sp>
              <p:nvSpPr>
                <p:cNvPr id="818" name="Oval 817"/>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p>
              </p:txBody>
            </p:sp>
            <p:sp>
              <p:nvSpPr>
                <p:cNvPr id="819" name="Oval 818"/>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p>
              </p:txBody>
            </p:sp>
            <p:sp>
              <p:nvSpPr>
                <p:cNvPr id="820" name="Oval 819"/>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p>
              </p:txBody>
            </p:sp>
            <p:sp>
              <p:nvSpPr>
                <p:cNvPr id="821" name="Oval 820"/>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p>
              </p:txBody>
            </p:sp>
            <p:sp>
              <p:nvSpPr>
                <p:cNvPr id="822" name="Oval 821"/>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p>
              </p:txBody>
            </p:sp>
            <p:sp>
              <p:nvSpPr>
                <p:cNvPr id="823" name="Oval 822"/>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p>
              </p:txBody>
            </p:sp>
            <p:sp>
              <p:nvSpPr>
                <p:cNvPr id="824" name="Oval 823"/>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p>
              </p:txBody>
            </p:sp>
            <p:sp>
              <p:nvSpPr>
                <p:cNvPr id="825" name="Oval 824"/>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p>
              </p:txBody>
            </p:sp>
            <p:sp>
              <p:nvSpPr>
                <p:cNvPr id="826" name="Oval 825"/>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p>
              </p:txBody>
            </p:sp>
            <p:sp>
              <p:nvSpPr>
                <p:cNvPr id="827" name="Oval 826"/>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p>
              </p:txBody>
            </p:sp>
            <p:sp>
              <p:nvSpPr>
                <p:cNvPr id="828" name="Oval 827"/>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p>
              </p:txBody>
            </p:sp>
          </p:grpSp>
          <p:grpSp>
            <p:nvGrpSpPr>
              <p:cNvPr id="645" name="Group 636"/>
              <p:cNvGrpSpPr/>
              <p:nvPr userDrawn="1"/>
            </p:nvGrpSpPr>
            <p:grpSpPr>
              <a:xfrm>
                <a:off x="201798" y="3051926"/>
                <a:ext cx="8734484" cy="28800"/>
                <a:chOff x="202982" y="3051926"/>
                <a:chExt cx="8734484" cy="28800"/>
              </a:xfrm>
              <a:grpFill/>
            </p:grpSpPr>
            <p:sp>
              <p:nvSpPr>
                <p:cNvPr id="785" name="Oval 784"/>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786" name="Oval 785"/>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787" name="Oval 786"/>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788" name="Oval 787"/>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789" name="Oval 788"/>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790" name="Oval 789"/>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791" name="Oval 790"/>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792" name="Oval 791"/>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793" name="Oval 792"/>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794" name="Oval 793"/>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795" name="Oval 794"/>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p>
              </p:txBody>
            </p:sp>
            <p:sp>
              <p:nvSpPr>
                <p:cNvPr id="796" name="Oval 795"/>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p>
              </p:txBody>
            </p:sp>
            <p:sp>
              <p:nvSpPr>
                <p:cNvPr id="797" name="Oval 796"/>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798" name="Oval 797"/>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p>
              </p:txBody>
            </p:sp>
            <p:sp>
              <p:nvSpPr>
                <p:cNvPr id="799" name="Oval 798"/>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800" name="Oval 799"/>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p>
              </p:txBody>
            </p:sp>
            <p:sp>
              <p:nvSpPr>
                <p:cNvPr id="801" name="Oval 800"/>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p>
              </p:txBody>
            </p:sp>
            <p:sp>
              <p:nvSpPr>
                <p:cNvPr id="802" name="Oval 801"/>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803" name="Oval 802"/>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p>
              </p:txBody>
            </p:sp>
            <p:sp>
              <p:nvSpPr>
                <p:cNvPr id="804" name="Oval 803"/>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p>
              </p:txBody>
            </p:sp>
            <p:sp>
              <p:nvSpPr>
                <p:cNvPr id="805" name="Oval 804"/>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p>
              </p:txBody>
            </p:sp>
            <p:sp>
              <p:nvSpPr>
                <p:cNvPr id="806" name="Oval 805"/>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647" name="Group 638"/>
              <p:cNvGrpSpPr/>
              <p:nvPr userDrawn="1"/>
            </p:nvGrpSpPr>
            <p:grpSpPr>
              <a:xfrm>
                <a:off x="201798" y="3466898"/>
                <a:ext cx="8744008" cy="28800"/>
                <a:chOff x="202982" y="3051926"/>
                <a:chExt cx="8744008" cy="28800"/>
              </a:xfrm>
              <a:grpFill/>
            </p:grpSpPr>
            <p:sp>
              <p:nvSpPr>
                <p:cNvPr id="763" name="Oval 762"/>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764" name="Oval 763"/>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765" name="Oval 764"/>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766" name="Oval 765"/>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767" name="Oval 766"/>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768" name="Oval 767"/>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769" name="Oval 768"/>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770" name="Oval 769"/>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771" name="Oval 770"/>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772" name="Oval 771"/>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773" name="Oval 772"/>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p>
              </p:txBody>
            </p:sp>
            <p:sp>
              <p:nvSpPr>
                <p:cNvPr id="774" name="Oval 773"/>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p>
              </p:txBody>
            </p:sp>
            <p:sp>
              <p:nvSpPr>
                <p:cNvPr id="775" name="Oval 774"/>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776" name="Oval 775"/>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p>
              </p:txBody>
            </p:sp>
            <p:sp>
              <p:nvSpPr>
                <p:cNvPr id="777" name="Oval 776"/>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778" name="Oval 777"/>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p>
              </p:txBody>
            </p:sp>
            <p:sp>
              <p:nvSpPr>
                <p:cNvPr id="779" name="Oval 778"/>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p>
              </p:txBody>
            </p:sp>
            <p:sp>
              <p:nvSpPr>
                <p:cNvPr id="780" name="Oval 779"/>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781" name="Oval 780"/>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p>
              </p:txBody>
            </p:sp>
            <p:sp>
              <p:nvSpPr>
                <p:cNvPr id="782" name="Oval 781"/>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p>
              </p:txBody>
            </p:sp>
            <p:sp>
              <p:nvSpPr>
                <p:cNvPr id="783" name="Oval 782"/>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p>
              </p:txBody>
            </p:sp>
            <p:sp>
              <p:nvSpPr>
                <p:cNvPr id="784" name="Oval 783"/>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648" name="Group 647"/>
              <p:cNvGrpSpPr/>
              <p:nvPr userDrawn="1"/>
            </p:nvGrpSpPr>
            <p:grpSpPr>
              <a:xfrm>
                <a:off x="198623" y="3876473"/>
                <a:ext cx="8762300" cy="28800"/>
                <a:chOff x="198623" y="3876473"/>
                <a:chExt cx="8762300" cy="28800"/>
              </a:xfrm>
              <a:grpFill/>
            </p:grpSpPr>
            <p:sp>
              <p:nvSpPr>
                <p:cNvPr id="741" name="Oval 740"/>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p>
              </p:txBody>
            </p:sp>
            <p:sp>
              <p:nvSpPr>
                <p:cNvPr id="742" name="Oval 741"/>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p>
              </p:txBody>
            </p:sp>
            <p:sp>
              <p:nvSpPr>
                <p:cNvPr id="743" name="Oval 742"/>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p>
              </p:txBody>
            </p:sp>
            <p:sp>
              <p:nvSpPr>
                <p:cNvPr id="744" name="Oval 743"/>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p>
              </p:txBody>
            </p:sp>
            <p:sp>
              <p:nvSpPr>
                <p:cNvPr id="745" name="Oval 744"/>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p>
              </p:txBody>
            </p:sp>
            <p:sp>
              <p:nvSpPr>
                <p:cNvPr id="746" name="Oval 745"/>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p>
              </p:txBody>
            </p:sp>
            <p:sp>
              <p:nvSpPr>
                <p:cNvPr id="747" name="Oval 746"/>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p>
              </p:txBody>
            </p:sp>
            <p:sp>
              <p:nvSpPr>
                <p:cNvPr id="748" name="Oval 747"/>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p>
              </p:txBody>
            </p:sp>
            <p:sp>
              <p:nvSpPr>
                <p:cNvPr id="749" name="Oval 748"/>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p>
              </p:txBody>
            </p:sp>
            <p:sp>
              <p:nvSpPr>
                <p:cNvPr id="750" name="Oval 749"/>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p>
              </p:txBody>
            </p:sp>
            <p:sp>
              <p:nvSpPr>
                <p:cNvPr id="751" name="Oval 750"/>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p>
              </p:txBody>
            </p:sp>
            <p:sp>
              <p:nvSpPr>
                <p:cNvPr id="752" name="Oval 751"/>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p>
              </p:txBody>
            </p:sp>
            <p:sp>
              <p:nvSpPr>
                <p:cNvPr id="753" name="Oval 752"/>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p>
              </p:txBody>
            </p:sp>
            <p:sp>
              <p:nvSpPr>
                <p:cNvPr id="754" name="Oval 753"/>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p>
              </p:txBody>
            </p:sp>
            <p:sp>
              <p:nvSpPr>
                <p:cNvPr id="755" name="Oval 754"/>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p>
              </p:txBody>
            </p:sp>
            <p:sp>
              <p:nvSpPr>
                <p:cNvPr id="756" name="Oval 755"/>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p>
              </p:txBody>
            </p:sp>
            <p:sp>
              <p:nvSpPr>
                <p:cNvPr id="757" name="Oval 756"/>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p>
              </p:txBody>
            </p:sp>
            <p:sp>
              <p:nvSpPr>
                <p:cNvPr id="758" name="Oval 757"/>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p>
              </p:txBody>
            </p:sp>
            <p:sp>
              <p:nvSpPr>
                <p:cNvPr id="759" name="Oval 758"/>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p>
              </p:txBody>
            </p:sp>
            <p:sp>
              <p:nvSpPr>
                <p:cNvPr id="760" name="Oval 759"/>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p>
              </p:txBody>
            </p:sp>
            <p:sp>
              <p:nvSpPr>
                <p:cNvPr id="761" name="Oval 760"/>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p>
              </p:txBody>
            </p:sp>
            <p:sp>
              <p:nvSpPr>
                <p:cNvPr id="762" name="Oval 761"/>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p>
              </p:txBody>
            </p:sp>
          </p:grpSp>
          <p:grpSp>
            <p:nvGrpSpPr>
              <p:cNvPr id="649" name="Group 648"/>
              <p:cNvGrpSpPr/>
              <p:nvPr userDrawn="1"/>
            </p:nvGrpSpPr>
            <p:grpSpPr>
              <a:xfrm>
                <a:off x="181956" y="4293669"/>
                <a:ext cx="8778967" cy="28800"/>
                <a:chOff x="181956" y="4293669"/>
                <a:chExt cx="8778967" cy="28800"/>
              </a:xfrm>
              <a:grpFill/>
            </p:grpSpPr>
            <p:sp>
              <p:nvSpPr>
                <p:cNvPr id="719" name="Oval 718"/>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p>
              </p:txBody>
            </p:sp>
            <p:sp>
              <p:nvSpPr>
                <p:cNvPr id="720" name="Oval 719"/>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p>
              </p:txBody>
            </p:sp>
            <p:sp>
              <p:nvSpPr>
                <p:cNvPr id="721" name="Oval 720"/>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p>
              </p:txBody>
            </p:sp>
            <p:sp>
              <p:nvSpPr>
                <p:cNvPr id="722" name="Oval 721"/>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p>
              </p:txBody>
            </p:sp>
            <p:sp>
              <p:nvSpPr>
                <p:cNvPr id="723" name="Oval 722"/>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p>
              </p:txBody>
            </p:sp>
            <p:sp>
              <p:nvSpPr>
                <p:cNvPr id="724" name="Oval 723"/>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p>
              </p:txBody>
            </p:sp>
            <p:sp>
              <p:nvSpPr>
                <p:cNvPr id="725" name="Oval 724"/>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p>
              </p:txBody>
            </p:sp>
            <p:sp>
              <p:nvSpPr>
                <p:cNvPr id="726" name="Oval 725"/>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p>
              </p:txBody>
            </p:sp>
            <p:sp>
              <p:nvSpPr>
                <p:cNvPr id="727" name="Oval 726"/>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p>
              </p:txBody>
            </p:sp>
            <p:sp>
              <p:nvSpPr>
                <p:cNvPr id="728" name="Oval 727"/>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p>
              </p:txBody>
            </p:sp>
            <p:sp>
              <p:nvSpPr>
                <p:cNvPr id="729" name="Oval 728"/>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p>
              </p:txBody>
            </p:sp>
            <p:sp>
              <p:nvSpPr>
                <p:cNvPr id="730" name="Oval 729"/>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p>
              </p:txBody>
            </p:sp>
            <p:sp>
              <p:nvSpPr>
                <p:cNvPr id="731" name="Oval 730"/>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p>
              </p:txBody>
            </p:sp>
            <p:sp>
              <p:nvSpPr>
                <p:cNvPr id="732" name="Oval 731"/>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p>
              </p:txBody>
            </p:sp>
            <p:sp>
              <p:nvSpPr>
                <p:cNvPr id="733" name="Oval 732"/>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p>
              </p:txBody>
            </p:sp>
            <p:sp>
              <p:nvSpPr>
                <p:cNvPr id="734" name="Oval 733"/>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p>
              </p:txBody>
            </p:sp>
            <p:sp>
              <p:nvSpPr>
                <p:cNvPr id="735" name="Oval 734"/>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p>
              </p:txBody>
            </p:sp>
            <p:sp>
              <p:nvSpPr>
                <p:cNvPr id="736" name="Oval 735"/>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p>
              </p:txBody>
            </p:sp>
            <p:sp>
              <p:nvSpPr>
                <p:cNvPr id="737" name="Oval 736"/>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p>
              </p:txBody>
            </p:sp>
            <p:sp>
              <p:nvSpPr>
                <p:cNvPr id="738" name="Oval 737"/>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p>
              </p:txBody>
            </p:sp>
            <p:sp>
              <p:nvSpPr>
                <p:cNvPr id="739" name="Oval 738"/>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p>
              </p:txBody>
            </p:sp>
            <p:sp>
              <p:nvSpPr>
                <p:cNvPr id="740" name="Oval 739"/>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p>
              </p:txBody>
            </p:sp>
          </p:grpSp>
          <p:grpSp>
            <p:nvGrpSpPr>
              <p:cNvPr id="650" name="Group 649"/>
              <p:cNvGrpSpPr/>
              <p:nvPr userDrawn="1"/>
            </p:nvGrpSpPr>
            <p:grpSpPr>
              <a:xfrm>
                <a:off x="172432" y="4708666"/>
                <a:ext cx="8793253" cy="28800"/>
                <a:chOff x="172432" y="4708666"/>
                <a:chExt cx="8793253" cy="28800"/>
              </a:xfrm>
              <a:grpFill/>
            </p:grpSpPr>
            <p:sp>
              <p:nvSpPr>
                <p:cNvPr id="697" name="Oval 696"/>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p>
              </p:txBody>
            </p:sp>
            <p:sp>
              <p:nvSpPr>
                <p:cNvPr id="698" name="Oval 697"/>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p>
              </p:txBody>
            </p:sp>
            <p:sp>
              <p:nvSpPr>
                <p:cNvPr id="699" name="Oval 698"/>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p>
              </p:txBody>
            </p:sp>
            <p:sp>
              <p:nvSpPr>
                <p:cNvPr id="700" name="Oval 699"/>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p>
              </p:txBody>
            </p:sp>
            <p:sp>
              <p:nvSpPr>
                <p:cNvPr id="701" name="Oval 700"/>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p>
              </p:txBody>
            </p:sp>
            <p:sp>
              <p:nvSpPr>
                <p:cNvPr id="702" name="Oval 701"/>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p>
              </p:txBody>
            </p:sp>
            <p:sp>
              <p:nvSpPr>
                <p:cNvPr id="703" name="Oval 702"/>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p>
              </p:txBody>
            </p:sp>
            <p:sp>
              <p:nvSpPr>
                <p:cNvPr id="704" name="Oval 703"/>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p>
              </p:txBody>
            </p:sp>
            <p:sp>
              <p:nvSpPr>
                <p:cNvPr id="705" name="Oval 704"/>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p>
              </p:txBody>
            </p:sp>
            <p:sp>
              <p:nvSpPr>
                <p:cNvPr id="706" name="Oval 705"/>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p>
              </p:txBody>
            </p:sp>
            <p:sp>
              <p:nvSpPr>
                <p:cNvPr id="707" name="Oval 706"/>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p>
              </p:txBody>
            </p:sp>
            <p:sp>
              <p:nvSpPr>
                <p:cNvPr id="708" name="Oval 707"/>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p>
              </p:txBody>
            </p:sp>
            <p:sp>
              <p:nvSpPr>
                <p:cNvPr id="709" name="Oval 708"/>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p>
              </p:txBody>
            </p:sp>
            <p:sp>
              <p:nvSpPr>
                <p:cNvPr id="710" name="Oval 709"/>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p>
              </p:txBody>
            </p:sp>
            <p:sp>
              <p:nvSpPr>
                <p:cNvPr id="711" name="Oval 710"/>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p>
              </p:txBody>
            </p:sp>
            <p:sp>
              <p:nvSpPr>
                <p:cNvPr id="712" name="Oval 711"/>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p>
              </p:txBody>
            </p:sp>
            <p:sp>
              <p:nvSpPr>
                <p:cNvPr id="713" name="Oval 712"/>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p>
              </p:txBody>
            </p:sp>
            <p:sp>
              <p:nvSpPr>
                <p:cNvPr id="714" name="Oval 713"/>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p>
              </p:txBody>
            </p:sp>
            <p:sp>
              <p:nvSpPr>
                <p:cNvPr id="715" name="Oval 714"/>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p>
              </p:txBody>
            </p:sp>
            <p:sp>
              <p:nvSpPr>
                <p:cNvPr id="716" name="Oval 715"/>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p>
              </p:txBody>
            </p:sp>
            <p:sp>
              <p:nvSpPr>
                <p:cNvPr id="717" name="Oval 716"/>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p>
              </p:txBody>
            </p:sp>
            <p:sp>
              <p:nvSpPr>
                <p:cNvPr id="718" name="Oval 717"/>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p>
              </p:txBody>
            </p:sp>
          </p:grpSp>
          <p:grpSp>
            <p:nvGrpSpPr>
              <p:cNvPr id="651" name="Group 650"/>
              <p:cNvGrpSpPr/>
              <p:nvPr userDrawn="1"/>
            </p:nvGrpSpPr>
            <p:grpSpPr>
              <a:xfrm>
                <a:off x="172432" y="5123772"/>
                <a:ext cx="8802777" cy="28800"/>
                <a:chOff x="172432" y="5123772"/>
                <a:chExt cx="8802777" cy="28800"/>
              </a:xfrm>
              <a:grpFill/>
            </p:grpSpPr>
            <p:sp>
              <p:nvSpPr>
                <p:cNvPr id="675" name="Oval 674"/>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p>
              </p:txBody>
            </p:sp>
            <p:sp>
              <p:nvSpPr>
                <p:cNvPr id="676" name="Oval 675"/>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p>
              </p:txBody>
            </p:sp>
            <p:sp>
              <p:nvSpPr>
                <p:cNvPr id="677" name="Oval 676"/>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p>
              </p:txBody>
            </p:sp>
            <p:sp>
              <p:nvSpPr>
                <p:cNvPr id="678" name="Oval 677"/>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p>
              </p:txBody>
            </p:sp>
            <p:sp>
              <p:nvSpPr>
                <p:cNvPr id="679" name="Oval 678"/>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p>
              </p:txBody>
            </p:sp>
            <p:sp>
              <p:nvSpPr>
                <p:cNvPr id="680" name="Oval 679"/>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p>
              </p:txBody>
            </p:sp>
            <p:sp>
              <p:nvSpPr>
                <p:cNvPr id="681" name="Oval 680"/>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p>
              </p:txBody>
            </p:sp>
            <p:sp>
              <p:nvSpPr>
                <p:cNvPr id="682" name="Oval 681"/>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p>
              </p:txBody>
            </p:sp>
            <p:sp>
              <p:nvSpPr>
                <p:cNvPr id="683" name="Oval 682"/>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p>
              </p:txBody>
            </p:sp>
            <p:sp>
              <p:nvSpPr>
                <p:cNvPr id="684" name="Oval 683"/>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p>
              </p:txBody>
            </p:sp>
            <p:sp>
              <p:nvSpPr>
                <p:cNvPr id="685" name="Oval 684"/>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p>
              </p:txBody>
            </p:sp>
            <p:sp>
              <p:nvSpPr>
                <p:cNvPr id="686" name="Oval 685"/>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p>
              </p:txBody>
            </p:sp>
            <p:sp>
              <p:nvSpPr>
                <p:cNvPr id="687" name="Oval 686"/>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p>
              </p:txBody>
            </p:sp>
            <p:sp>
              <p:nvSpPr>
                <p:cNvPr id="688" name="Oval 687"/>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p>
              </p:txBody>
            </p:sp>
            <p:sp>
              <p:nvSpPr>
                <p:cNvPr id="689" name="Oval 688"/>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p>
              </p:txBody>
            </p:sp>
            <p:sp>
              <p:nvSpPr>
                <p:cNvPr id="690" name="Oval 689"/>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p>
              </p:txBody>
            </p:sp>
            <p:sp>
              <p:nvSpPr>
                <p:cNvPr id="691" name="Oval 690"/>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p>
              </p:txBody>
            </p:sp>
            <p:sp>
              <p:nvSpPr>
                <p:cNvPr id="692" name="Oval 691"/>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p>
              </p:txBody>
            </p:sp>
            <p:sp>
              <p:nvSpPr>
                <p:cNvPr id="693" name="Oval 692"/>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p>
              </p:txBody>
            </p:sp>
            <p:sp>
              <p:nvSpPr>
                <p:cNvPr id="694" name="Oval 693"/>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p>
              </p:txBody>
            </p:sp>
            <p:sp>
              <p:nvSpPr>
                <p:cNvPr id="695" name="Oval 694"/>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p>
              </p:txBody>
            </p:sp>
            <p:sp>
              <p:nvSpPr>
                <p:cNvPr id="696" name="Oval 695"/>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p>
              </p:txBody>
            </p:sp>
          </p:grpSp>
          <p:grpSp>
            <p:nvGrpSpPr>
              <p:cNvPr id="652" name="Group 651"/>
              <p:cNvGrpSpPr/>
              <p:nvPr userDrawn="1"/>
            </p:nvGrpSpPr>
            <p:grpSpPr>
              <a:xfrm>
                <a:off x="158146" y="5550368"/>
                <a:ext cx="8826587" cy="28800"/>
                <a:chOff x="158146" y="5550368"/>
                <a:chExt cx="8826587" cy="28800"/>
              </a:xfrm>
              <a:grpFill/>
            </p:grpSpPr>
            <p:sp>
              <p:nvSpPr>
                <p:cNvPr id="653" name="Oval 652"/>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p>
              </p:txBody>
            </p:sp>
            <p:sp>
              <p:nvSpPr>
                <p:cNvPr id="654" name="Oval 653"/>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p>
              </p:txBody>
            </p:sp>
            <p:sp>
              <p:nvSpPr>
                <p:cNvPr id="655" name="Oval 654"/>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p>
              </p:txBody>
            </p:sp>
            <p:sp>
              <p:nvSpPr>
                <p:cNvPr id="656" name="Oval 655"/>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p>
              </p:txBody>
            </p:sp>
            <p:sp>
              <p:nvSpPr>
                <p:cNvPr id="657" name="Oval 656"/>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p>
              </p:txBody>
            </p:sp>
            <p:sp>
              <p:nvSpPr>
                <p:cNvPr id="658" name="Oval 657"/>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p>
              </p:txBody>
            </p:sp>
            <p:sp>
              <p:nvSpPr>
                <p:cNvPr id="659" name="Oval 658"/>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p>
              </p:txBody>
            </p:sp>
            <p:sp>
              <p:nvSpPr>
                <p:cNvPr id="660" name="Oval 659"/>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p>
              </p:txBody>
            </p:sp>
            <p:sp>
              <p:nvSpPr>
                <p:cNvPr id="661" name="Oval 660"/>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p>
              </p:txBody>
            </p:sp>
            <p:sp>
              <p:nvSpPr>
                <p:cNvPr id="662" name="Oval 661"/>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p>
              </p:txBody>
            </p:sp>
            <p:sp>
              <p:nvSpPr>
                <p:cNvPr id="663" name="Oval 662"/>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p>
              </p:txBody>
            </p:sp>
            <p:sp>
              <p:nvSpPr>
                <p:cNvPr id="664" name="Oval 663"/>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p>
              </p:txBody>
            </p:sp>
            <p:sp>
              <p:nvSpPr>
                <p:cNvPr id="665" name="Oval 664"/>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p>
              </p:txBody>
            </p:sp>
            <p:sp>
              <p:nvSpPr>
                <p:cNvPr id="666" name="Oval 665"/>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p>
              </p:txBody>
            </p:sp>
            <p:sp>
              <p:nvSpPr>
                <p:cNvPr id="667" name="Oval 666"/>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p>
              </p:txBody>
            </p:sp>
            <p:sp>
              <p:nvSpPr>
                <p:cNvPr id="668" name="Oval 667"/>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p>
              </p:txBody>
            </p:sp>
            <p:sp>
              <p:nvSpPr>
                <p:cNvPr id="669" name="Oval 668"/>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p>
              </p:txBody>
            </p:sp>
            <p:sp>
              <p:nvSpPr>
                <p:cNvPr id="670" name="Oval 669"/>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p>
              </p:txBody>
            </p:sp>
            <p:sp>
              <p:nvSpPr>
                <p:cNvPr id="671" name="Oval 670"/>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p>
              </p:txBody>
            </p:sp>
            <p:sp>
              <p:nvSpPr>
                <p:cNvPr id="672" name="Oval 671"/>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p>
              </p:txBody>
            </p:sp>
            <p:sp>
              <p:nvSpPr>
                <p:cNvPr id="673" name="Oval 672"/>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p>
              </p:txBody>
            </p:sp>
            <p:sp>
              <p:nvSpPr>
                <p:cNvPr id="674" name="Oval 673"/>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p>
              </p:txBody>
            </p:sp>
          </p:grpSp>
        </p:grpSp>
      </p:grpSp>
      <p:sp>
        <p:nvSpPr>
          <p:cNvPr id="2" name="Title 1"/>
          <p:cNvSpPr>
            <a:spLocks noGrp="1"/>
          </p:cNvSpPr>
          <p:nvPr userDrawn="1">
            <p:ph type="ctrTitle" hasCustomPrompt="1"/>
          </p:nvPr>
        </p:nvSpPr>
        <p:spPr>
          <a:xfrm>
            <a:off x="251519" y="305931"/>
            <a:ext cx="7163693"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7164000"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lvl1pPr>
              <a:defRPr>
                <a:solidFill>
                  <a:schemeClr val="bg1"/>
                </a:solidFill>
              </a:defRPr>
            </a:lvl1pPr>
          </a:lstStyle>
          <a:p>
            <a:fld id="{63567D07-9766-417E-8E6F-99F3509C9940}" type="datetime8">
              <a:rPr lang="en-GB" smtClean="0"/>
              <a:t>21/04/2021 15:41</a:t>
            </a:fld>
            <a:endParaRPr lang="en-GB" dirty="0"/>
          </a:p>
        </p:txBody>
      </p:sp>
      <p:sp>
        <p:nvSpPr>
          <p:cNvPr id="7" name="Footer Placeholder 6"/>
          <p:cNvSpPr>
            <a:spLocks noGrp="1"/>
          </p:cNvSpPr>
          <p:nvPr>
            <p:ph type="ftr" sz="quarter" idx="11"/>
          </p:nvPr>
        </p:nvSpPr>
        <p:spPr/>
        <p:txBody>
          <a:bodyPr>
            <a:noAutofit/>
          </a:bodyPr>
          <a:lstStyle>
            <a:lvl1pPr>
              <a:defRPr>
                <a:solidFill>
                  <a:schemeClr val="bg1"/>
                </a:solidFill>
              </a:defRPr>
            </a:lvl1pPr>
          </a:lstStyle>
          <a:p>
            <a:r>
              <a:rPr lang="en-GB"/>
              <a:t>SECURITY CLASSIFICATION. PUBLISHED VERSION. OWNER'S NAME.</a:t>
            </a:r>
            <a:endParaRPr lang="en-GB" dirty="0"/>
          </a:p>
        </p:txBody>
      </p:sp>
      <p:sp>
        <p:nvSpPr>
          <p:cNvPr id="8" name="Slide Number Placeholder 7"/>
          <p:cNvSpPr>
            <a:spLocks noGrp="1"/>
          </p:cNvSpPr>
          <p:nvPr>
            <p:ph type="sldNum" sz="quarter" idx="12"/>
          </p:nvPr>
        </p:nvSpPr>
        <p:spPr/>
        <p:txBody>
          <a:bodyPr>
            <a:noAutofit/>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347703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Section Header - Aqua Function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7163693"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7164000"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B82E5325-B620-41C8-B0B2-23639EDECB0B}" type="datetime8">
              <a:rPr lang="en-GB" smtClean="0"/>
              <a:t>21/04/2021 15:41</a:t>
            </a:fld>
            <a:endParaRPr lang="en-GB"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a:t>SECURITY CLASSIFICATION. PUBLISHED VERSION. OWNER'S NAME.</a:t>
            </a:r>
            <a:endParaRPr lang="en-GB"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19631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ection Header - Ivory">
    <p:bg>
      <p:bgPr>
        <a:solidFill>
          <a:srgbClr val="EEECE1"/>
        </a:solidFill>
        <a:effectLst/>
      </p:bgPr>
    </p:bg>
    <p:spTree>
      <p:nvGrpSpPr>
        <p:cNvPr id="1" name=""/>
        <p:cNvGrpSpPr/>
        <p:nvPr/>
      </p:nvGrpSpPr>
      <p:grpSpPr>
        <a:xfrm>
          <a:off x="0" y="0"/>
          <a:ext cx="0" cy="0"/>
          <a:chOff x="0" y="0"/>
          <a:chExt cx="0" cy="0"/>
        </a:xfrm>
      </p:grpSpPr>
      <p:grpSp>
        <p:nvGrpSpPr>
          <p:cNvPr id="1248" name="Group 1247"/>
          <p:cNvGrpSpPr/>
          <p:nvPr userDrawn="1"/>
        </p:nvGrpSpPr>
        <p:grpSpPr>
          <a:xfrm>
            <a:off x="-287608" y="0"/>
            <a:ext cx="9462762" cy="6211073"/>
            <a:chOff x="-287608" y="0"/>
            <a:chExt cx="9462762" cy="6211073"/>
          </a:xfrm>
        </p:grpSpPr>
        <p:grpSp>
          <p:nvGrpSpPr>
            <p:cNvPr id="7" name="Group 8"/>
            <p:cNvGrpSpPr/>
            <p:nvPr userDrawn="1"/>
          </p:nvGrpSpPr>
          <p:grpSpPr>
            <a:xfrm>
              <a:off x="-287608" y="0"/>
              <a:ext cx="9433982" cy="6211073"/>
              <a:chOff x="-293370" y="0"/>
              <a:chExt cx="9433982" cy="6211073"/>
            </a:xfrm>
          </p:grpSpPr>
          <p:sp>
            <p:nvSpPr>
              <p:cNvPr id="622" name="Rectangle 621"/>
              <p:cNvSpPr/>
              <p:nvPr/>
            </p:nvSpPr>
            <p:spPr>
              <a:xfrm>
                <a:off x="-3388" y="0"/>
                <a:ext cx="9144000" cy="5715000"/>
              </a:xfrm>
              <a:prstGeom prst="rect">
                <a:avLst/>
              </a:prstGeom>
              <a:gradFill flip="none" rotWithShape="1">
                <a:gsLst>
                  <a:gs pos="0">
                    <a:srgbClr val="F6F0E4"/>
                  </a:gs>
                  <a:gs pos="47000">
                    <a:srgbClr val="E3DCC9"/>
                  </a:gs>
                  <a:gs pos="86000">
                    <a:srgbClr val="EDE7D8"/>
                  </a:gs>
                  <a:gs pos="100000">
                    <a:srgbClr val="FAF5EF"/>
                  </a:gs>
                  <a:gs pos="81000">
                    <a:srgbClr val="D1CAB8"/>
                  </a:gs>
                </a:gsLst>
                <a:lin ang="5400000" scaled="1"/>
                <a:tileRect/>
              </a:gradFill>
            </p:spPr>
            <p:txBody>
              <a:bodyPr wrap="none" lIns="0" tIns="0" rIns="0" bIns="0" rtlCol="0" anchor="ctr">
                <a:noAutofit/>
              </a:bodyPr>
              <a:lstStyle/>
              <a:p>
                <a:pPr algn="ctr"/>
                <a:endParaRPr lang="en-GB" dirty="0"/>
              </a:p>
            </p:txBody>
          </p:sp>
          <p:sp>
            <p:nvSpPr>
              <p:cNvPr id="623" name="Freeform 622"/>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E8E1CE">
                  <a:alpha val="50000"/>
                </a:srgbClr>
              </a:solidFill>
              <a:effectLst>
                <a:softEdge rad="317500"/>
              </a:effectLst>
            </p:spPr>
            <p:txBody>
              <a:bodyPr wrap="square" lIns="0" tIns="0" rIns="0" bIns="0" rtlCol="0" anchor="ctr">
                <a:noAutofit/>
              </a:bodyPr>
              <a:lstStyle/>
              <a:p>
                <a:pPr algn="ctr"/>
                <a:endParaRPr lang="en-GB" dirty="0"/>
              </a:p>
            </p:txBody>
          </p:sp>
          <p:sp>
            <p:nvSpPr>
              <p:cNvPr id="624"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D9D2BF">
                  <a:alpha val="50000"/>
                </a:srgbClr>
              </a:solidFill>
              <a:effectLst>
                <a:softEdge rad="317500"/>
              </a:effectLst>
            </p:spPr>
            <p:txBody>
              <a:bodyPr wrap="none" lIns="0" tIns="0" rIns="0" bIns="0" rtlCol="0" anchor="ctr">
                <a:noAutofit/>
              </a:bodyPr>
              <a:lstStyle/>
              <a:p>
                <a:pPr algn="ctr"/>
                <a:endParaRPr lang="en-GB" dirty="0"/>
              </a:p>
            </p:txBody>
          </p:sp>
        </p:grpSp>
        <p:grpSp>
          <p:nvGrpSpPr>
            <p:cNvPr id="625" name="Group 624"/>
            <p:cNvGrpSpPr/>
            <p:nvPr userDrawn="1"/>
          </p:nvGrpSpPr>
          <p:grpSpPr>
            <a:xfrm>
              <a:off x="-22042" y="158535"/>
              <a:ext cx="9197196" cy="5147237"/>
              <a:chOff x="-22042" y="158535"/>
              <a:chExt cx="9197196" cy="5147237"/>
            </a:xfrm>
            <a:solidFill>
              <a:srgbClr val="F6F3E7"/>
            </a:solidFill>
          </p:grpSpPr>
          <p:grpSp>
            <p:nvGrpSpPr>
              <p:cNvPr id="626" name="Group 625"/>
              <p:cNvGrpSpPr/>
              <p:nvPr userDrawn="1"/>
            </p:nvGrpSpPr>
            <p:grpSpPr>
              <a:xfrm>
                <a:off x="22406" y="158535"/>
                <a:ext cx="9089676" cy="18000"/>
                <a:chOff x="22406" y="158535"/>
                <a:chExt cx="9089676" cy="18000"/>
              </a:xfrm>
              <a:grpFill/>
            </p:grpSpPr>
            <p:sp>
              <p:nvSpPr>
                <p:cNvPr id="902" name="Oval 901"/>
                <p:cNvSpPr/>
                <p:nvPr/>
              </p:nvSpPr>
              <p:spPr>
                <a:xfrm>
                  <a:off x="22406" y="158535"/>
                  <a:ext cx="16364" cy="18000"/>
                </a:xfrm>
                <a:prstGeom prst="ellipse">
                  <a:avLst/>
                </a:prstGeom>
                <a:grpFill/>
              </p:spPr>
              <p:txBody>
                <a:bodyPr wrap="none" lIns="0" tIns="0" rIns="0" bIns="0" rtlCol="0" anchor="ctr">
                  <a:noAutofit/>
                </a:bodyPr>
                <a:lstStyle/>
                <a:p>
                  <a:pPr algn="ctr"/>
                  <a:endParaRPr lang="en-GB" dirty="0"/>
                </a:p>
              </p:txBody>
            </p:sp>
            <p:sp>
              <p:nvSpPr>
                <p:cNvPr id="903" name="Oval 902"/>
                <p:cNvSpPr/>
                <p:nvPr/>
              </p:nvSpPr>
              <p:spPr>
                <a:xfrm>
                  <a:off x="451031" y="158535"/>
                  <a:ext cx="16364" cy="18000"/>
                </a:xfrm>
                <a:prstGeom prst="ellipse">
                  <a:avLst/>
                </a:prstGeom>
                <a:grpFill/>
              </p:spPr>
              <p:txBody>
                <a:bodyPr wrap="none" lIns="0" tIns="0" rIns="0" bIns="0" rtlCol="0" anchor="ctr">
                  <a:noAutofit/>
                </a:bodyPr>
                <a:lstStyle/>
                <a:p>
                  <a:pPr algn="ctr"/>
                  <a:endParaRPr lang="en-GB" dirty="0"/>
                </a:p>
              </p:txBody>
            </p:sp>
            <p:sp>
              <p:nvSpPr>
                <p:cNvPr id="904" name="Oval 903"/>
                <p:cNvSpPr/>
                <p:nvPr/>
              </p:nvSpPr>
              <p:spPr>
                <a:xfrm>
                  <a:off x="886800" y="158535"/>
                  <a:ext cx="16364" cy="18000"/>
                </a:xfrm>
                <a:prstGeom prst="ellipse">
                  <a:avLst/>
                </a:prstGeom>
                <a:grpFill/>
              </p:spPr>
              <p:txBody>
                <a:bodyPr wrap="none" lIns="0" tIns="0" rIns="0" bIns="0" rtlCol="0" anchor="ctr">
                  <a:noAutofit/>
                </a:bodyPr>
                <a:lstStyle/>
                <a:p>
                  <a:pPr algn="ctr"/>
                  <a:endParaRPr lang="en-GB" dirty="0"/>
                </a:p>
              </p:txBody>
            </p:sp>
            <p:sp>
              <p:nvSpPr>
                <p:cNvPr id="905" name="Oval 904"/>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p>
              </p:txBody>
            </p:sp>
            <p:sp>
              <p:nvSpPr>
                <p:cNvPr id="906" name="Oval 905"/>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p>
              </p:txBody>
            </p:sp>
            <p:sp>
              <p:nvSpPr>
                <p:cNvPr id="907" name="Oval 906"/>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p>
              </p:txBody>
            </p:sp>
            <p:sp>
              <p:nvSpPr>
                <p:cNvPr id="908" name="Oval 907"/>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p>
              </p:txBody>
            </p:sp>
            <p:sp>
              <p:nvSpPr>
                <p:cNvPr id="909" name="Oval 908"/>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p>
              </p:txBody>
            </p:sp>
            <p:sp>
              <p:nvSpPr>
                <p:cNvPr id="910" name="Oval 909"/>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p>
              </p:txBody>
            </p:sp>
            <p:sp>
              <p:nvSpPr>
                <p:cNvPr id="911" name="Oval 910"/>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p>
              </p:txBody>
            </p:sp>
            <p:sp>
              <p:nvSpPr>
                <p:cNvPr id="912" name="Oval 911"/>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p>
              </p:txBody>
            </p:sp>
            <p:sp>
              <p:nvSpPr>
                <p:cNvPr id="913" name="Oval 912"/>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p>
              </p:txBody>
            </p:sp>
            <p:sp>
              <p:nvSpPr>
                <p:cNvPr id="914" name="Oval 913"/>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p>
              </p:txBody>
            </p:sp>
            <p:sp>
              <p:nvSpPr>
                <p:cNvPr id="915" name="Oval 914"/>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p>
              </p:txBody>
            </p:sp>
            <p:sp>
              <p:nvSpPr>
                <p:cNvPr id="916" name="Oval 915"/>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p>
              </p:txBody>
            </p:sp>
            <p:sp>
              <p:nvSpPr>
                <p:cNvPr id="917" name="Oval 916"/>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p>
              </p:txBody>
            </p:sp>
            <p:sp>
              <p:nvSpPr>
                <p:cNvPr id="918" name="Oval 917"/>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p>
              </p:txBody>
            </p:sp>
            <p:sp>
              <p:nvSpPr>
                <p:cNvPr id="919" name="Oval 918"/>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p>
              </p:txBody>
            </p:sp>
            <p:sp>
              <p:nvSpPr>
                <p:cNvPr id="920" name="Oval 919"/>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p>
              </p:txBody>
            </p:sp>
            <p:sp>
              <p:nvSpPr>
                <p:cNvPr id="921" name="Oval 920"/>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p>
              </p:txBody>
            </p:sp>
            <p:sp>
              <p:nvSpPr>
                <p:cNvPr id="922" name="Oval 921"/>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p>
              </p:txBody>
            </p:sp>
            <p:sp>
              <p:nvSpPr>
                <p:cNvPr id="923" name="Oval 922"/>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p>
              </p:txBody>
            </p:sp>
          </p:grpSp>
          <p:grpSp>
            <p:nvGrpSpPr>
              <p:cNvPr id="627" name="Group 626"/>
              <p:cNvGrpSpPr/>
              <p:nvPr userDrawn="1"/>
            </p:nvGrpSpPr>
            <p:grpSpPr>
              <a:xfrm>
                <a:off x="15263" y="565729"/>
                <a:ext cx="9103962" cy="18000"/>
                <a:chOff x="15263" y="565729"/>
                <a:chExt cx="9103962" cy="18000"/>
              </a:xfrm>
              <a:grpFill/>
            </p:grpSpPr>
            <p:sp>
              <p:nvSpPr>
                <p:cNvPr id="880" name="Oval 879"/>
                <p:cNvSpPr/>
                <p:nvPr/>
              </p:nvSpPr>
              <p:spPr>
                <a:xfrm>
                  <a:off x="15263" y="565729"/>
                  <a:ext cx="16364" cy="18000"/>
                </a:xfrm>
                <a:prstGeom prst="ellipse">
                  <a:avLst/>
                </a:prstGeom>
                <a:grpFill/>
              </p:spPr>
              <p:txBody>
                <a:bodyPr wrap="none" lIns="0" tIns="0" rIns="0" bIns="0" rtlCol="0" anchor="ctr">
                  <a:noAutofit/>
                </a:bodyPr>
                <a:lstStyle/>
                <a:p>
                  <a:pPr algn="ctr"/>
                  <a:endParaRPr lang="en-GB" dirty="0"/>
                </a:p>
              </p:txBody>
            </p:sp>
            <p:sp>
              <p:nvSpPr>
                <p:cNvPr id="881" name="Oval 880"/>
                <p:cNvSpPr/>
                <p:nvPr/>
              </p:nvSpPr>
              <p:spPr>
                <a:xfrm>
                  <a:off x="451031" y="565729"/>
                  <a:ext cx="16364" cy="18000"/>
                </a:xfrm>
                <a:prstGeom prst="ellipse">
                  <a:avLst/>
                </a:prstGeom>
                <a:grpFill/>
              </p:spPr>
              <p:txBody>
                <a:bodyPr wrap="none" lIns="0" tIns="0" rIns="0" bIns="0" rtlCol="0" anchor="ctr">
                  <a:noAutofit/>
                </a:bodyPr>
                <a:lstStyle/>
                <a:p>
                  <a:pPr algn="ctr"/>
                  <a:endParaRPr lang="en-GB" dirty="0"/>
                </a:p>
              </p:txBody>
            </p:sp>
            <p:sp>
              <p:nvSpPr>
                <p:cNvPr id="882" name="Oval 881"/>
                <p:cNvSpPr/>
                <p:nvPr/>
              </p:nvSpPr>
              <p:spPr>
                <a:xfrm>
                  <a:off x="879657" y="565729"/>
                  <a:ext cx="16364" cy="18000"/>
                </a:xfrm>
                <a:prstGeom prst="ellipse">
                  <a:avLst/>
                </a:prstGeom>
                <a:grpFill/>
              </p:spPr>
              <p:txBody>
                <a:bodyPr wrap="none" lIns="0" tIns="0" rIns="0" bIns="0" rtlCol="0" anchor="ctr">
                  <a:noAutofit/>
                </a:bodyPr>
                <a:lstStyle/>
                <a:p>
                  <a:pPr algn="ctr"/>
                  <a:endParaRPr lang="en-GB" dirty="0"/>
                </a:p>
              </p:txBody>
            </p:sp>
            <p:sp>
              <p:nvSpPr>
                <p:cNvPr id="883" name="Oval 882"/>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p>
              </p:txBody>
            </p:sp>
            <p:sp>
              <p:nvSpPr>
                <p:cNvPr id="884" name="Oval 883"/>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p>
              </p:txBody>
            </p:sp>
            <p:sp>
              <p:nvSpPr>
                <p:cNvPr id="885" name="Oval 884"/>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p>
              </p:txBody>
            </p:sp>
            <p:sp>
              <p:nvSpPr>
                <p:cNvPr id="886" name="Oval 885"/>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p>
              </p:txBody>
            </p:sp>
            <p:sp>
              <p:nvSpPr>
                <p:cNvPr id="887" name="Oval 886"/>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p>
              </p:txBody>
            </p:sp>
            <p:sp>
              <p:nvSpPr>
                <p:cNvPr id="888" name="Oval 887"/>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p>
              </p:txBody>
            </p:sp>
            <p:sp>
              <p:nvSpPr>
                <p:cNvPr id="889" name="Oval 888"/>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p>
              </p:txBody>
            </p:sp>
            <p:sp>
              <p:nvSpPr>
                <p:cNvPr id="890" name="Oval 889"/>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p>
              </p:txBody>
            </p:sp>
            <p:sp>
              <p:nvSpPr>
                <p:cNvPr id="891" name="Oval 890"/>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p>
              </p:txBody>
            </p:sp>
            <p:sp>
              <p:nvSpPr>
                <p:cNvPr id="892" name="Oval 891"/>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p>
              </p:txBody>
            </p:sp>
            <p:sp>
              <p:nvSpPr>
                <p:cNvPr id="893" name="Oval 892"/>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p>
              </p:txBody>
            </p:sp>
            <p:sp>
              <p:nvSpPr>
                <p:cNvPr id="894" name="Oval 893"/>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p>
              </p:txBody>
            </p:sp>
            <p:sp>
              <p:nvSpPr>
                <p:cNvPr id="895" name="Oval 894"/>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p>
              </p:txBody>
            </p:sp>
            <p:sp>
              <p:nvSpPr>
                <p:cNvPr id="896" name="Oval 895"/>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p>
              </p:txBody>
            </p:sp>
            <p:sp>
              <p:nvSpPr>
                <p:cNvPr id="897" name="Oval 896"/>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p>
              </p:txBody>
            </p:sp>
            <p:sp>
              <p:nvSpPr>
                <p:cNvPr id="898" name="Oval 897"/>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p>
              </p:txBody>
            </p:sp>
            <p:sp>
              <p:nvSpPr>
                <p:cNvPr id="899" name="Oval 898"/>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p>
              </p:txBody>
            </p:sp>
            <p:sp>
              <p:nvSpPr>
                <p:cNvPr id="900" name="Oval 899"/>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p>
              </p:txBody>
            </p:sp>
            <p:sp>
              <p:nvSpPr>
                <p:cNvPr id="901" name="Oval 900"/>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p>
              </p:txBody>
            </p:sp>
          </p:grpSp>
          <p:grpSp>
            <p:nvGrpSpPr>
              <p:cNvPr id="628" name="Group 627"/>
              <p:cNvGrpSpPr/>
              <p:nvPr userDrawn="1"/>
            </p:nvGrpSpPr>
            <p:grpSpPr>
              <a:xfrm>
                <a:off x="8120" y="970541"/>
                <a:ext cx="9120381" cy="18000"/>
                <a:chOff x="8120" y="970541"/>
                <a:chExt cx="9120381" cy="18000"/>
              </a:xfrm>
              <a:grpFill/>
            </p:grpSpPr>
            <p:sp>
              <p:nvSpPr>
                <p:cNvPr id="858" name="Oval 857"/>
                <p:cNvSpPr/>
                <p:nvPr/>
              </p:nvSpPr>
              <p:spPr>
                <a:xfrm>
                  <a:off x="8120" y="970541"/>
                  <a:ext cx="16364" cy="18000"/>
                </a:xfrm>
                <a:prstGeom prst="ellipse">
                  <a:avLst/>
                </a:prstGeom>
                <a:grpFill/>
              </p:spPr>
              <p:txBody>
                <a:bodyPr wrap="none" lIns="0" tIns="0" rIns="0" bIns="0" rtlCol="0" anchor="ctr">
                  <a:noAutofit/>
                </a:bodyPr>
                <a:lstStyle/>
                <a:p>
                  <a:pPr algn="ctr"/>
                  <a:endParaRPr lang="en-GB" dirty="0"/>
                </a:p>
              </p:txBody>
            </p:sp>
            <p:sp>
              <p:nvSpPr>
                <p:cNvPr id="859" name="Oval 858"/>
                <p:cNvSpPr/>
                <p:nvPr/>
              </p:nvSpPr>
              <p:spPr>
                <a:xfrm>
                  <a:off x="441507" y="970541"/>
                  <a:ext cx="16364" cy="18000"/>
                </a:xfrm>
                <a:prstGeom prst="ellipse">
                  <a:avLst/>
                </a:prstGeom>
                <a:grpFill/>
              </p:spPr>
              <p:txBody>
                <a:bodyPr wrap="none" lIns="0" tIns="0" rIns="0" bIns="0" rtlCol="0" anchor="ctr">
                  <a:noAutofit/>
                </a:bodyPr>
                <a:lstStyle/>
                <a:p>
                  <a:pPr algn="ctr"/>
                  <a:endParaRPr lang="en-GB" dirty="0"/>
                </a:p>
              </p:txBody>
            </p:sp>
            <p:sp>
              <p:nvSpPr>
                <p:cNvPr id="860" name="Oval 859"/>
                <p:cNvSpPr/>
                <p:nvPr/>
              </p:nvSpPr>
              <p:spPr>
                <a:xfrm>
                  <a:off x="877276" y="970541"/>
                  <a:ext cx="16364" cy="18000"/>
                </a:xfrm>
                <a:prstGeom prst="ellipse">
                  <a:avLst/>
                </a:prstGeom>
                <a:grpFill/>
              </p:spPr>
              <p:txBody>
                <a:bodyPr wrap="none" lIns="0" tIns="0" rIns="0" bIns="0" rtlCol="0" anchor="ctr">
                  <a:noAutofit/>
                </a:bodyPr>
                <a:lstStyle/>
                <a:p>
                  <a:pPr algn="ctr"/>
                  <a:endParaRPr lang="en-GB" dirty="0"/>
                </a:p>
              </p:txBody>
            </p:sp>
            <p:sp>
              <p:nvSpPr>
                <p:cNvPr id="861" name="Oval 860"/>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p>
              </p:txBody>
            </p:sp>
            <p:sp>
              <p:nvSpPr>
                <p:cNvPr id="862" name="Oval 861"/>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p>
              </p:txBody>
            </p:sp>
            <p:sp>
              <p:nvSpPr>
                <p:cNvPr id="863" name="Oval 862"/>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p>
              </p:txBody>
            </p:sp>
            <p:sp>
              <p:nvSpPr>
                <p:cNvPr id="864" name="Oval 863"/>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p>
              </p:txBody>
            </p:sp>
            <p:sp>
              <p:nvSpPr>
                <p:cNvPr id="865" name="Oval 864"/>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p>
              </p:txBody>
            </p:sp>
            <p:sp>
              <p:nvSpPr>
                <p:cNvPr id="866" name="Oval 865"/>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p>
              </p:txBody>
            </p:sp>
            <p:sp>
              <p:nvSpPr>
                <p:cNvPr id="867" name="Oval 866"/>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p>
              </p:txBody>
            </p:sp>
            <p:sp>
              <p:nvSpPr>
                <p:cNvPr id="868" name="Oval 867"/>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p>
              </p:txBody>
            </p:sp>
            <p:sp>
              <p:nvSpPr>
                <p:cNvPr id="869" name="Oval 868"/>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p>
              </p:txBody>
            </p:sp>
            <p:sp>
              <p:nvSpPr>
                <p:cNvPr id="870" name="Oval 869"/>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p>
              </p:txBody>
            </p:sp>
            <p:sp>
              <p:nvSpPr>
                <p:cNvPr id="871" name="Oval 870"/>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p>
              </p:txBody>
            </p:sp>
            <p:sp>
              <p:nvSpPr>
                <p:cNvPr id="872" name="Oval 871"/>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p>
              </p:txBody>
            </p:sp>
            <p:sp>
              <p:nvSpPr>
                <p:cNvPr id="873" name="Oval 872"/>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p>
              </p:txBody>
            </p:sp>
            <p:sp>
              <p:nvSpPr>
                <p:cNvPr id="874" name="Oval 873"/>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p>
              </p:txBody>
            </p:sp>
            <p:sp>
              <p:nvSpPr>
                <p:cNvPr id="875" name="Oval 874"/>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p>
              </p:txBody>
            </p:sp>
            <p:sp>
              <p:nvSpPr>
                <p:cNvPr id="876" name="Oval 875"/>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p>
              </p:txBody>
            </p:sp>
            <p:sp>
              <p:nvSpPr>
                <p:cNvPr id="877" name="Oval 876"/>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p>
              </p:txBody>
            </p:sp>
            <p:sp>
              <p:nvSpPr>
                <p:cNvPr id="878" name="Oval 877"/>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p>
              </p:txBody>
            </p:sp>
            <p:sp>
              <p:nvSpPr>
                <p:cNvPr id="879" name="Oval 878"/>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p>
              </p:txBody>
            </p:sp>
          </p:grpSp>
          <p:grpSp>
            <p:nvGrpSpPr>
              <p:cNvPr id="629" name="Group 628"/>
              <p:cNvGrpSpPr/>
              <p:nvPr userDrawn="1"/>
            </p:nvGrpSpPr>
            <p:grpSpPr>
              <a:xfrm>
                <a:off x="3358" y="1375353"/>
                <a:ext cx="9135493" cy="27525"/>
                <a:chOff x="3358" y="1375353"/>
                <a:chExt cx="9135493" cy="27525"/>
              </a:xfrm>
              <a:grpFill/>
            </p:grpSpPr>
            <p:sp>
              <p:nvSpPr>
                <p:cNvPr id="836" name="Oval 835"/>
                <p:cNvSpPr/>
                <p:nvPr/>
              </p:nvSpPr>
              <p:spPr>
                <a:xfrm>
                  <a:off x="3358" y="1384878"/>
                  <a:ext cx="16364" cy="18000"/>
                </a:xfrm>
                <a:prstGeom prst="ellipse">
                  <a:avLst/>
                </a:prstGeom>
                <a:grpFill/>
              </p:spPr>
              <p:txBody>
                <a:bodyPr wrap="none" lIns="0" tIns="0" rIns="0" bIns="0" rtlCol="0" anchor="ctr">
                  <a:noAutofit/>
                </a:bodyPr>
                <a:lstStyle/>
                <a:p>
                  <a:pPr algn="ctr"/>
                  <a:endParaRPr lang="en-GB" dirty="0"/>
                </a:p>
              </p:txBody>
            </p:sp>
            <p:sp>
              <p:nvSpPr>
                <p:cNvPr id="837" name="Oval 836"/>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p>
              </p:txBody>
            </p:sp>
            <p:sp>
              <p:nvSpPr>
                <p:cNvPr id="838" name="Oval 837"/>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p>
              </p:txBody>
            </p:sp>
            <p:sp>
              <p:nvSpPr>
                <p:cNvPr id="839" name="Oval 838"/>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p>
              </p:txBody>
            </p:sp>
            <p:sp>
              <p:nvSpPr>
                <p:cNvPr id="840" name="Oval 839"/>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p>
              </p:txBody>
            </p:sp>
            <p:sp>
              <p:nvSpPr>
                <p:cNvPr id="841" name="Oval 840"/>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p>
              </p:txBody>
            </p:sp>
            <p:sp>
              <p:nvSpPr>
                <p:cNvPr id="842" name="Oval 841"/>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p>
              </p:txBody>
            </p:sp>
            <p:sp>
              <p:nvSpPr>
                <p:cNvPr id="843" name="Oval 842"/>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p>
              </p:txBody>
            </p:sp>
            <p:sp>
              <p:nvSpPr>
                <p:cNvPr id="844" name="Oval 843"/>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p>
              </p:txBody>
            </p:sp>
            <p:sp>
              <p:nvSpPr>
                <p:cNvPr id="845" name="Oval 844"/>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p>
              </p:txBody>
            </p:sp>
            <p:sp>
              <p:nvSpPr>
                <p:cNvPr id="846" name="Oval 845"/>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p>
              </p:txBody>
            </p:sp>
            <p:sp>
              <p:nvSpPr>
                <p:cNvPr id="847" name="Oval 846"/>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p>
              </p:txBody>
            </p:sp>
            <p:sp>
              <p:nvSpPr>
                <p:cNvPr id="848" name="Oval 847"/>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p>
              </p:txBody>
            </p:sp>
            <p:sp>
              <p:nvSpPr>
                <p:cNvPr id="849" name="Oval 848"/>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p>
              </p:txBody>
            </p:sp>
            <p:sp>
              <p:nvSpPr>
                <p:cNvPr id="850" name="Oval 849"/>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p>
              </p:txBody>
            </p:sp>
            <p:sp>
              <p:nvSpPr>
                <p:cNvPr id="851" name="Oval 850"/>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p>
              </p:txBody>
            </p:sp>
            <p:sp>
              <p:nvSpPr>
                <p:cNvPr id="852" name="Oval 851"/>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p>
              </p:txBody>
            </p:sp>
            <p:sp>
              <p:nvSpPr>
                <p:cNvPr id="853" name="Oval 852"/>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p>
              </p:txBody>
            </p:sp>
            <p:sp>
              <p:nvSpPr>
                <p:cNvPr id="854" name="Oval 853"/>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p>
              </p:txBody>
            </p:sp>
            <p:sp>
              <p:nvSpPr>
                <p:cNvPr id="855" name="Oval 854"/>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p>
              </p:txBody>
            </p:sp>
            <p:sp>
              <p:nvSpPr>
                <p:cNvPr id="856" name="Oval 855"/>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p>
              </p:txBody>
            </p:sp>
            <p:sp>
              <p:nvSpPr>
                <p:cNvPr id="857" name="Oval 856"/>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p>
              </p:txBody>
            </p:sp>
          </p:grpSp>
          <p:grpSp>
            <p:nvGrpSpPr>
              <p:cNvPr id="630" name="Group 629"/>
              <p:cNvGrpSpPr/>
              <p:nvPr userDrawn="1"/>
            </p:nvGrpSpPr>
            <p:grpSpPr>
              <a:xfrm>
                <a:off x="-6167" y="1803978"/>
                <a:ext cx="9155016" cy="21600"/>
                <a:chOff x="-6167" y="1803978"/>
                <a:chExt cx="9155016" cy="21600"/>
              </a:xfrm>
              <a:grpFill/>
            </p:grpSpPr>
            <p:sp>
              <p:nvSpPr>
                <p:cNvPr id="814" name="Oval 813"/>
                <p:cNvSpPr/>
                <p:nvPr/>
              </p:nvSpPr>
              <p:spPr>
                <a:xfrm>
                  <a:off x="-6167" y="1803978"/>
                  <a:ext cx="21600" cy="21600"/>
                </a:xfrm>
                <a:prstGeom prst="ellipse">
                  <a:avLst/>
                </a:prstGeom>
                <a:grpFill/>
              </p:spPr>
              <p:txBody>
                <a:bodyPr wrap="none" lIns="0" tIns="0" rIns="0" bIns="0" rtlCol="0" anchor="ctr">
                  <a:noAutofit/>
                </a:bodyPr>
                <a:lstStyle/>
                <a:p>
                  <a:pPr algn="ctr"/>
                  <a:endParaRPr lang="en-GB" dirty="0"/>
                </a:p>
              </p:txBody>
            </p:sp>
            <p:sp>
              <p:nvSpPr>
                <p:cNvPr id="815" name="Oval 814"/>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p>
              </p:txBody>
            </p:sp>
            <p:sp>
              <p:nvSpPr>
                <p:cNvPr id="816" name="Oval 815"/>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p>
              </p:txBody>
            </p:sp>
            <p:sp>
              <p:nvSpPr>
                <p:cNvPr id="817" name="Oval 816"/>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p>
              </p:txBody>
            </p:sp>
            <p:sp>
              <p:nvSpPr>
                <p:cNvPr id="818" name="Oval 817"/>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p>
              </p:txBody>
            </p:sp>
            <p:sp>
              <p:nvSpPr>
                <p:cNvPr id="819" name="Oval 818"/>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p>
              </p:txBody>
            </p:sp>
            <p:sp>
              <p:nvSpPr>
                <p:cNvPr id="820" name="Oval 819"/>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p>
              </p:txBody>
            </p:sp>
            <p:sp>
              <p:nvSpPr>
                <p:cNvPr id="821" name="Oval 820"/>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p>
              </p:txBody>
            </p:sp>
            <p:sp>
              <p:nvSpPr>
                <p:cNvPr id="822" name="Oval 821"/>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p>
              </p:txBody>
            </p:sp>
            <p:sp>
              <p:nvSpPr>
                <p:cNvPr id="823" name="Oval 822"/>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p>
              </p:txBody>
            </p:sp>
            <p:sp>
              <p:nvSpPr>
                <p:cNvPr id="824" name="Oval 823"/>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p>
              </p:txBody>
            </p:sp>
            <p:sp>
              <p:nvSpPr>
                <p:cNvPr id="825" name="Oval 824"/>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p>
              </p:txBody>
            </p:sp>
            <p:sp>
              <p:nvSpPr>
                <p:cNvPr id="826" name="Oval 825"/>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p>
              </p:txBody>
            </p:sp>
            <p:sp>
              <p:nvSpPr>
                <p:cNvPr id="827" name="Oval 826"/>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p>
              </p:txBody>
            </p:sp>
            <p:sp>
              <p:nvSpPr>
                <p:cNvPr id="828" name="Oval 827"/>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p>
              </p:txBody>
            </p:sp>
            <p:sp>
              <p:nvSpPr>
                <p:cNvPr id="829" name="Oval 828"/>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p>
              </p:txBody>
            </p:sp>
            <p:sp>
              <p:nvSpPr>
                <p:cNvPr id="830" name="Oval 829"/>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p>
              </p:txBody>
            </p:sp>
            <p:sp>
              <p:nvSpPr>
                <p:cNvPr id="831" name="Oval 830"/>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p>
              </p:txBody>
            </p:sp>
            <p:sp>
              <p:nvSpPr>
                <p:cNvPr id="832" name="Oval 831"/>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p>
              </p:txBody>
            </p:sp>
            <p:sp>
              <p:nvSpPr>
                <p:cNvPr id="833" name="Oval 832"/>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p>
              </p:txBody>
            </p:sp>
            <p:sp>
              <p:nvSpPr>
                <p:cNvPr id="834" name="Oval 833"/>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p>
              </p:txBody>
            </p:sp>
            <p:sp>
              <p:nvSpPr>
                <p:cNvPr id="835" name="Oval 834"/>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p>
              </p:txBody>
            </p:sp>
          </p:grpSp>
          <p:grpSp>
            <p:nvGrpSpPr>
              <p:cNvPr id="631" name="Group 630"/>
              <p:cNvGrpSpPr/>
              <p:nvPr userDrawn="1"/>
            </p:nvGrpSpPr>
            <p:grpSpPr>
              <a:xfrm>
                <a:off x="-12517" y="2215458"/>
                <a:ext cx="9168509" cy="21600"/>
                <a:chOff x="-12517" y="2215458"/>
                <a:chExt cx="9168509" cy="21600"/>
              </a:xfrm>
              <a:grpFill/>
            </p:grpSpPr>
            <p:sp>
              <p:nvSpPr>
                <p:cNvPr id="792" name="Oval 791"/>
                <p:cNvSpPr/>
                <p:nvPr/>
              </p:nvSpPr>
              <p:spPr>
                <a:xfrm>
                  <a:off x="-12517" y="2215458"/>
                  <a:ext cx="21600" cy="21600"/>
                </a:xfrm>
                <a:prstGeom prst="ellipse">
                  <a:avLst/>
                </a:prstGeom>
                <a:grpFill/>
              </p:spPr>
              <p:txBody>
                <a:bodyPr wrap="none" lIns="0" tIns="0" rIns="0" bIns="0" rtlCol="0" anchor="ctr">
                  <a:noAutofit/>
                </a:bodyPr>
                <a:lstStyle/>
                <a:p>
                  <a:pPr algn="ctr"/>
                  <a:endParaRPr lang="en-GB" dirty="0"/>
                </a:p>
              </p:txBody>
            </p:sp>
            <p:sp>
              <p:nvSpPr>
                <p:cNvPr id="793" name="Oval 792"/>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p>
              </p:txBody>
            </p:sp>
            <p:sp>
              <p:nvSpPr>
                <p:cNvPr id="794" name="Oval 793"/>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p>
              </p:txBody>
            </p:sp>
            <p:sp>
              <p:nvSpPr>
                <p:cNvPr id="795" name="Oval 794"/>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p>
              </p:txBody>
            </p:sp>
            <p:sp>
              <p:nvSpPr>
                <p:cNvPr id="796" name="Oval 795"/>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p>
              </p:txBody>
            </p:sp>
            <p:sp>
              <p:nvSpPr>
                <p:cNvPr id="797" name="Oval 796"/>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p>
              </p:txBody>
            </p:sp>
            <p:sp>
              <p:nvSpPr>
                <p:cNvPr id="798" name="Oval 797"/>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p>
              </p:txBody>
            </p:sp>
            <p:sp>
              <p:nvSpPr>
                <p:cNvPr id="799" name="Oval 798"/>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p>
              </p:txBody>
            </p:sp>
            <p:sp>
              <p:nvSpPr>
                <p:cNvPr id="800" name="Oval 799"/>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p>
              </p:txBody>
            </p:sp>
            <p:sp>
              <p:nvSpPr>
                <p:cNvPr id="801" name="Oval 800"/>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p>
              </p:txBody>
            </p:sp>
            <p:sp>
              <p:nvSpPr>
                <p:cNvPr id="802" name="Oval 801"/>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p>
              </p:txBody>
            </p:sp>
            <p:sp>
              <p:nvSpPr>
                <p:cNvPr id="803" name="Oval 802"/>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p>
              </p:txBody>
            </p:sp>
            <p:sp>
              <p:nvSpPr>
                <p:cNvPr id="804" name="Oval 803"/>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p>
              </p:txBody>
            </p:sp>
            <p:sp>
              <p:nvSpPr>
                <p:cNvPr id="805" name="Oval 804"/>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p>
              </p:txBody>
            </p:sp>
            <p:sp>
              <p:nvSpPr>
                <p:cNvPr id="806" name="Oval 805"/>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p>
              </p:txBody>
            </p:sp>
            <p:sp>
              <p:nvSpPr>
                <p:cNvPr id="807" name="Oval 806"/>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p>
              </p:txBody>
            </p:sp>
            <p:sp>
              <p:nvSpPr>
                <p:cNvPr id="808" name="Oval 807"/>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p>
              </p:txBody>
            </p:sp>
            <p:sp>
              <p:nvSpPr>
                <p:cNvPr id="809" name="Oval 808"/>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p>
              </p:txBody>
            </p:sp>
            <p:sp>
              <p:nvSpPr>
                <p:cNvPr id="810" name="Oval 809"/>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p>
              </p:txBody>
            </p:sp>
            <p:sp>
              <p:nvSpPr>
                <p:cNvPr id="811" name="Oval 810"/>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p>
              </p:txBody>
            </p:sp>
            <p:sp>
              <p:nvSpPr>
                <p:cNvPr id="812" name="Oval 811"/>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p>
              </p:txBody>
            </p:sp>
            <p:sp>
              <p:nvSpPr>
                <p:cNvPr id="813" name="Oval 812"/>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p>
              </p:txBody>
            </p:sp>
          </p:grpSp>
          <p:grpSp>
            <p:nvGrpSpPr>
              <p:cNvPr id="632" name="Group 631"/>
              <p:cNvGrpSpPr/>
              <p:nvPr userDrawn="1"/>
            </p:nvGrpSpPr>
            <p:grpSpPr>
              <a:xfrm>
                <a:off x="-22042" y="2641702"/>
                <a:ext cx="9187615" cy="28800"/>
                <a:chOff x="-22042" y="2641702"/>
                <a:chExt cx="9187615" cy="28800"/>
              </a:xfrm>
              <a:grpFill/>
            </p:grpSpPr>
            <p:sp>
              <p:nvSpPr>
                <p:cNvPr id="770" name="Oval 769"/>
                <p:cNvSpPr/>
                <p:nvPr/>
              </p:nvSpPr>
              <p:spPr>
                <a:xfrm>
                  <a:off x="-22042" y="2641702"/>
                  <a:ext cx="28800" cy="28800"/>
                </a:xfrm>
                <a:prstGeom prst="ellipse">
                  <a:avLst/>
                </a:prstGeom>
                <a:grpFill/>
              </p:spPr>
              <p:txBody>
                <a:bodyPr wrap="none" lIns="0" tIns="0" rIns="0" bIns="0" rtlCol="0" anchor="ctr">
                  <a:noAutofit/>
                </a:bodyPr>
                <a:lstStyle/>
                <a:p>
                  <a:pPr algn="ctr"/>
                  <a:endParaRPr lang="en-GB" dirty="0"/>
                </a:p>
              </p:txBody>
            </p:sp>
            <p:sp>
              <p:nvSpPr>
                <p:cNvPr id="771" name="Oval 770"/>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p>
              </p:txBody>
            </p:sp>
            <p:sp>
              <p:nvSpPr>
                <p:cNvPr id="772" name="Oval 771"/>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p>
              </p:txBody>
            </p:sp>
            <p:sp>
              <p:nvSpPr>
                <p:cNvPr id="773" name="Oval 772"/>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p>
              </p:txBody>
            </p:sp>
            <p:sp>
              <p:nvSpPr>
                <p:cNvPr id="774" name="Oval 773"/>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p>
              </p:txBody>
            </p:sp>
            <p:sp>
              <p:nvSpPr>
                <p:cNvPr id="775" name="Oval 774"/>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p>
              </p:txBody>
            </p:sp>
            <p:sp>
              <p:nvSpPr>
                <p:cNvPr id="776" name="Oval 775"/>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p>
              </p:txBody>
            </p:sp>
            <p:sp>
              <p:nvSpPr>
                <p:cNvPr id="777" name="Oval 776"/>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p>
              </p:txBody>
            </p:sp>
            <p:sp>
              <p:nvSpPr>
                <p:cNvPr id="778" name="Oval 777"/>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p>
              </p:txBody>
            </p:sp>
            <p:sp>
              <p:nvSpPr>
                <p:cNvPr id="779" name="Oval 778"/>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p>
              </p:txBody>
            </p:sp>
            <p:sp>
              <p:nvSpPr>
                <p:cNvPr id="780" name="Oval 779"/>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p>
              </p:txBody>
            </p:sp>
            <p:sp>
              <p:nvSpPr>
                <p:cNvPr id="781" name="Oval 780"/>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p>
              </p:txBody>
            </p:sp>
            <p:sp>
              <p:nvSpPr>
                <p:cNvPr id="782" name="Oval 781"/>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p>
              </p:txBody>
            </p:sp>
            <p:sp>
              <p:nvSpPr>
                <p:cNvPr id="783" name="Oval 782"/>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p>
              </p:txBody>
            </p:sp>
            <p:sp>
              <p:nvSpPr>
                <p:cNvPr id="784" name="Oval 783"/>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p>
              </p:txBody>
            </p:sp>
            <p:sp>
              <p:nvSpPr>
                <p:cNvPr id="785" name="Oval 784"/>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p>
              </p:txBody>
            </p:sp>
            <p:sp>
              <p:nvSpPr>
                <p:cNvPr id="786" name="Oval 785"/>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p>
              </p:txBody>
            </p:sp>
            <p:sp>
              <p:nvSpPr>
                <p:cNvPr id="787" name="Oval 786"/>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p>
              </p:txBody>
            </p:sp>
            <p:sp>
              <p:nvSpPr>
                <p:cNvPr id="788" name="Oval 787"/>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p>
              </p:txBody>
            </p:sp>
            <p:sp>
              <p:nvSpPr>
                <p:cNvPr id="789" name="Oval 788"/>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p>
              </p:txBody>
            </p:sp>
            <p:sp>
              <p:nvSpPr>
                <p:cNvPr id="790" name="Oval 789"/>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p>
              </p:txBody>
            </p:sp>
            <p:sp>
              <p:nvSpPr>
                <p:cNvPr id="791" name="Oval 790"/>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p>
              </p:txBody>
            </p:sp>
          </p:grpSp>
          <p:grpSp>
            <p:nvGrpSpPr>
              <p:cNvPr id="633" name="Group 635"/>
              <p:cNvGrpSpPr/>
              <p:nvPr userDrawn="1"/>
            </p:nvGrpSpPr>
            <p:grpSpPr>
              <a:xfrm>
                <a:off x="-22042" y="3068422"/>
                <a:ext cx="9197196" cy="36000"/>
                <a:chOff x="-20858" y="3068422"/>
                <a:chExt cx="9197196" cy="36000"/>
              </a:xfrm>
              <a:grpFill/>
            </p:grpSpPr>
            <p:sp>
              <p:nvSpPr>
                <p:cNvPr id="748" name="Oval 747"/>
                <p:cNvSpPr/>
                <p:nvPr/>
              </p:nvSpPr>
              <p:spPr>
                <a:xfrm>
                  <a:off x="-20858" y="3068422"/>
                  <a:ext cx="36000" cy="36000"/>
                </a:xfrm>
                <a:prstGeom prst="ellipse">
                  <a:avLst/>
                </a:prstGeom>
                <a:grpFill/>
              </p:spPr>
              <p:txBody>
                <a:bodyPr wrap="none" lIns="0" tIns="0" rIns="0" bIns="0" rtlCol="0" anchor="ctr">
                  <a:noAutofit/>
                </a:bodyPr>
                <a:lstStyle/>
                <a:p>
                  <a:pPr algn="ctr"/>
                  <a:endParaRPr lang="en-GB" dirty="0"/>
                </a:p>
              </p:txBody>
            </p:sp>
            <p:sp>
              <p:nvSpPr>
                <p:cNvPr id="749" name="Oval 748"/>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p>
              </p:txBody>
            </p:sp>
            <p:sp>
              <p:nvSpPr>
                <p:cNvPr id="750" name="Oval 749"/>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751" name="Oval 750"/>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752" name="Oval 751"/>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753" name="Oval 752"/>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754" name="Oval 753"/>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755" name="Oval 754"/>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756" name="Oval 755"/>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757" name="Oval 756"/>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758" name="Oval 757"/>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759" name="Oval 758"/>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760" name="Oval 759"/>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761" name="Oval 760"/>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762" name="Oval 761"/>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763" name="Oval 762"/>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p>
              </p:txBody>
            </p:sp>
            <p:sp>
              <p:nvSpPr>
                <p:cNvPr id="764" name="Oval 763"/>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p>
              </p:txBody>
            </p:sp>
            <p:sp>
              <p:nvSpPr>
                <p:cNvPr id="765" name="Oval 764"/>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p>
              </p:txBody>
            </p:sp>
            <p:sp>
              <p:nvSpPr>
                <p:cNvPr id="766" name="Oval 765"/>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p>
              </p:txBody>
            </p:sp>
            <p:sp>
              <p:nvSpPr>
                <p:cNvPr id="767" name="Oval 766"/>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p>
              </p:txBody>
            </p:sp>
            <p:sp>
              <p:nvSpPr>
                <p:cNvPr id="768" name="Oval 767"/>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p>
              </p:txBody>
            </p:sp>
            <p:sp>
              <p:nvSpPr>
                <p:cNvPr id="769" name="Oval 768"/>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634" name="Group 637"/>
              <p:cNvGrpSpPr/>
              <p:nvPr userDrawn="1"/>
            </p:nvGrpSpPr>
            <p:grpSpPr>
              <a:xfrm>
                <a:off x="378806" y="3502762"/>
                <a:ext cx="8793967" cy="36000"/>
                <a:chOff x="379990" y="3068422"/>
                <a:chExt cx="8793967" cy="36000"/>
              </a:xfrm>
              <a:grpFill/>
            </p:grpSpPr>
            <p:sp>
              <p:nvSpPr>
                <p:cNvPr id="727" name="Oval 726"/>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p>
              </p:txBody>
            </p:sp>
            <p:sp>
              <p:nvSpPr>
                <p:cNvPr id="728" name="Oval 727"/>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729" name="Oval 728"/>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730" name="Oval 729"/>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731" name="Oval 730"/>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732" name="Oval 731"/>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733" name="Oval 732"/>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734" name="Oval 733"/>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735" name="Oval 734"/>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736" name="Oval 735"/>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737" name="Oval 736"/>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738" name="Oval 737"/>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739" name="Oval 738"/>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740" name="Oval 739"/>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741" name="Oval 740"/>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p>
              </p:txBody>
            </p:sp>
            <p:sp>
              <p:nvSpPr>
                <p:cNvPr id="742" name="Oval 741"/>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p>
              </p:txBody>
            </p:sp>
            <p:sp>
              <p:nvSpPr>
                <p:cNvPr id="743" name="Oval 742"/>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p>
              </p:txBody>
            </p:sp>
            <p:sp>
              <p:nvSpPr>
                <p:cNvPr id="744" name="Oval 743"/>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p>
              </p:txBody>
            </p:sp>
            <p:sp>
              <p:nvSpPr>
                <p:cNvPr id="745" name="Oval 744"/>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p>
              </p:txBody>
            </p:sp>
            <p:sp>
              <p:nvSpPr>
                <p:cNvPr id="746" name="Oval 745"/>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p>
              </p:txBody>
            </p:sp>
            <p:sp>
              <p:nvSpPr>
                <p:cNvPr id="747" name="Oval 746"/>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635" name="Group 634"/>
              <p:cNvGrpSpPr/>
              <p:nvPr userDrawn="1"/>
            </p:nvGrpSpPr>
            <p:grpSpPr>
              <a:xfrm>
                <a:off x="-20738" y="3940912"/>
                <a:ext cx="9195892" cy="36000"/>
                <a:chOff x="-20738" y="3940912"/>
                <a:chExt cx="9195892" cy="36000"/>
              </a:xfrm>
              <a:grpFill/>
            </p:grpSpPr>
            <p:sp>
              <p:nvSpPr>
                <p:cNvPr id="705" name="Oval 704"/>
                <p:cNvSpPr/>
                <p:nvPr/>
              </p:nvSpPr>
              <p:spPr>
                <a:xfrm>
                  <a:off x="-20738" y="3940912"/>
                  <a:ext cx="36000" cy="36000"/>
                </a:xfrm>
                <a:prstGeom prst="ellipse">
                  <a:avLst/>
                </a:prstGeom>
                <a:grpFill/>
              </p:spPr>
              <p:txBody>
                <a:bodyPr wrap="none" lIns="0" tIns="0" rIns="0" bIns="0" rtlCol="0" anchor="ctr">
                  <a:noAutofit/>
                </a:bodyPr>
                <a:lstStyle/>
                <a:p>
                  <a:pPr algn="ctr"/>
                  <a:endParaRPr lang="en-GB" dirty="0"/>
                </a:p>
              </p:txBody>
            </p:sp>
            <p:sp>
              <p:nvSpPr>
                <p:cNvPr id="706" name="Oval 705"/>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p>
              </p:txBody>
            </p:sp>
            <p:sp>
              <p:nvSpPr>
                <p:cNvPr id="707" name="Oval 706"/>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p>
              </p:txBody>
            </p:sp>
            <p:sp>
              <p:nvSpPr>
                <p:cNvPr id="708" name="Oval 707"/>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p>
              </p:txBody>
            </p:sp>
            <p:sp>
              <p:nvSpPr>
                <p:cNvPr id="709" name="Oval 708"/>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p>
              </p:txBody>
            </p:sp>
            <p:sp>
              <p:nvSpPr>
                <p:cNvPr id="710" name="Oval 709"/>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p>
              </p:txBody>
            </p:sp>
            <p:sp>
              <p:nvSpPr>
                <p:cNvPr id="711" name="Oval 710"/>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p>
              </p:txBody>
            </p:sp>
            <p:sp>
              <p:nvSpPr>
                <p:cNvPr id="712" name="Oval 711"/>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p>
              </p:txBody>
            </p:sp>
            <p:sp>
              <p:nvSpPr>
                <p:cNvPr id="713" name="Oval 712"/>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p>
              </p:txBody>
            </p:sp>
            <p:sp>
              <p:nvSpPr>
                <p:cNvPr id="714" name="Oval 713"/>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p>
              </p:txBody>
            </p:sp>
            <p:sp>
              <p:nvSpPr>
                <p:cNvPr id="715" name="Oval 714"/>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p>
              </p:txBody>
            </p:sp>
            <p:sp>
              <p:nvSpPr>
                <p:cNvPr id="716" name="Oval 715"/>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p>
              </p:txBody>
            </p:sp>
            <p:sp>
              <p:nvSpPr>
                <p:cNvPr id="717" name="Oval 716"/>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p>
              </p:txBody>
            </p:sp>
            <p:sp>
              <p:nvSpPr>
                <p:cNvPr id="718" name="Oval 717"/>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p>
              </p:txBody>
            </p:sp>
            <p:sp>
              <p:nvSpPr>
                <p:cNvPr id="719" name="Oval 718"/>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p>
              </p:txBody>
            </p:sp>
            <p:sp>
              <p:nvSpPr>
                <p:cNvPr id="720" name="Oval 719"/>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p>
              </p:txBody>
            </p:sp>
            <p:sp>
              <p:nvSpPr>
                <p:cNvPr id="721" name="Oval 720"/>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p>
              </p:txBody>
            </p:sp>
            <p:sp>
              <p:nvSpPr>
                <p:cNvPr id="722" name="Oval 721"/>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p>
              </p:txBody>
            </p:sp>
            <p:sp>
              <p:nvSpPr>
                <p:cNvPr id="723" name="Oval 722"/>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p>
              </p:txBody>
            </p:sp>
            <p:sp>
              <p:nvSpPr>
                <p:cNvPr id="724" name="Oval 723"/>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p>
              </p:txBody>
            </p:sp>
            <p:sp>
              <p:nvSpPr>
                <p:cNvPr id="725" name="Oval 724"/>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p>
              </p:txBody>
            </p:sp>
            <p:sp>
              <p:nvSpPr>
                <p:cNvPr id="726" name="Oval 725"/>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p>
              </p:txBody>
            </p:sp>
          </p:grpSp>
          <p:grpSp>
            <p:nvGrpSpPr>
              <p:cNvPr id="636" name="Group 635"/>
              <p:cNvGrpSpPr/>
              <p:nvPr userDrawn="1"/>
            </p:nvGrpSpPr>
            <p:grpSpPr>
              <a:xfrm>
                <a:off x="-20738" y="4372394"/>
                <a:ext cx="9195892" cy="36000"/>
                <a:chOff x="-20738" y="4372394"/>
                <a:chExt cx="9195892" cy="36000"/>
              </a:xfrm>
              <a:grpFill/>
            </p:grpSpPr>
            <p:sp>
              <p:nvSpPr>
                <p:cNvPr id="683" name="Oval 682"/>
                <p:cNvSpPr/>
                <p:nvPr/>
              </p:nvSpPr>
              <p:spPr>
                <a:xfrm>
                  <a:off x="-20738" y="4372394"/>
                  <a:ext cx="36000" cy="36000"/>
                </a:xfrm>
                <a:prstGeom prst="ellipse">
                  <a:avLst/>
                </a:prstGeom>
                <a:grpFill/>
              </p:spPr>
              <p:txBody>
                <a:bodyPr wrap="none" lIns="0" tIns="0" rIns="0" bIns="0" rtlCol="0" anchor="ctr">
                  <a:noAutofit/>
                </a:bodyPr>
                <a:lstStyle/>
                <a:p>
                  <a:pPr algn="ctr"/>
                  <a:endParaRPr lang="en-GB" dirty="0"/>
                </a:p>
              </p:txBody>
            </p:sp>
            <p:sp>
              <p:nvSpPr>
                <p:cNvPr id="684" name="Oval 683"/>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p>
              </p:txBody>
            </p:sp>
            <p:sp>
              <p:nvSpPr>
                <p:cNvPr id="685" name="Oval 684"/>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p>
              </p:txBody>
            </p:sp>
            <p:sp>
              <p:nvSpPr>
                <p:cNvPr id="686" name="Oval 685"/>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p>
              </p:txBody>
            </p:sp>
            <p:sp>
              <p:nvSpPr>
                <p:cNvPr id="687" name="Oval 686"/>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p>
              </p:txBody>
            </p:sp>
            <p:sp>
              <p:nvSpPr>
                <p:cNvPr id="688" name="Oval 687"/>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p>
              </p:txBody>
            </p:sp>
            <p:sp>
              <p:nvSpPr>
                <p:cNvPr id="689" name="Oval 688"/>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p>
              </p:txBody>
            </p:sp>
            <p:sp>
              <p:nvSpPr>
                <p:cNvPr id="690" name="Oval 689"/>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p>
              </p:txBody>
            </p:sp>
            <p:sp>
              <p:nvSpPr>
                <p:cNvPr id="691" name="Oval 690"/>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p>
              </p:txBody>
            </p:sp>
            <p:sp>
              <p:nvSpPr>
                <p:cNvPr id="692" name="Oval 691"/>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p>
              </p:txBody>
            </p:sp>
            <p:sp>
              <p:nvSpPr>
                <p:cNvPr id="693" name="Oval 692"/>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p>
              </p:txBody>
            </p:sp>
            <p:sp>
              <p:nvSpPr>
                <p:cNvPr id="694" name="Oval 693"/>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p>
              </p:txBody>
            </p:sp>
            <p:sp>
              <p:nvSpPr>
                <p:cNvPr id="695" name="Oval 694"/>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p>
              </p:txBody>
            </p:sp>
            <p:sp>
              <p:nvSpPr>
                <p:cNvPr id="696" name="Oval 695"/>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p>
              </p:txBody>
            </p:sp>
            <p:sp>
              <p:nvSpPr>
                <p:cNvPr id="697" name="Oval 696"/>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p>
              </p:txBody>
            </p:sp>
            <p:sp>
              <p:nvSpPr>
                <p:cNvPr id="698" name="Oval 697"/>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p>
              </p:txBody>
            </p:sp>
            <p:sp>
              <p:nvSpPr>
                <p:cNvPr id="699" name="Oval 698"/>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p>
              </p:txBody>
            </p:sp>
            <p:sp>
              <p:nvSpPr>
                <p:cNvPr id="700" name="Oval 699"/>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p>
              </p:txBody>
            </p:sp>
            <p:sp>
              <p:nvSpPr>
                <p:cNvPr id="701" name="Oval 700"/>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p>
              </p:txBody>
            </p:sp>
            <p:sp>
              <p:nvSpPr>
                <p:cNvPr id="702" name="Oval 701"/>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p>
              </p:txBody>
            </p:sp>
            <p:sp>
              <p:nvSpPr>
                <p:cNvPr id="703" name="Oval 702"/>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p>
              </p:txBody>
            </p:sp>
            <p:sp>
              <p:nvSpPr>
                <p:cNvPr id="704" name="Oval 703"/>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p>
              </p:txBody>
            </p:sp>
          </p:grpSp>
          <p:grpSp>
            <p:nvGrpSpPr>
              <p:cNvPr id="637" name="Group 636"/>
              <p:cNvGrpSpPr/>
              <p:nvPr userDrawn="1"/>
            </p:nvGrpSpPr>
            <p:grpSpPr>
              <a:xfrm>
                <a:off x="-20738" y="4815527"/>
                <a:ext cx="9195892" cy="36000"/>
                <a:chOff x="-20738" y="4815527"/>
                <a:chExt cx="9195892" cy="36000"/>
              </a:xfrm>
              <a:grpFill/>
            </p:grpSpPr>
            <p:sp>
              <p:nvSpPr>
                <p:cNvPr id="661" name="Oval 660"/>
                <p:cNvSpPr/>
                <p:nvPr/>
              </p:nvSpPr>
              <p:spPr>
                <a:xfrm>
                  <a:off x="-20738" y="4815527"/>
                  <a:ext cx="36000" cy="36000"/>
                </a:xfrm>
                <a:prstGeom prst="ellipse">
                  <a:avLst/>
                </a:prstGeom>
                <a:grpFill/>
              </p:spPr>
              <p:txBody>
                <a:bodyPr wrap="none" lIns="0" tIns="0" rIns="0" bIns="0" rtlCol="0" anchor="ctr">
                  <a:noAutofit/>
                </a:bodyPr>
                <a:lstStyle/>
                <a:p>
                  <a:pPr algn="ctr"/>
                  <a:endParaRPr lang="en-GB" dirty="0"/>
                </a:p>
              </p:txBody>
            </p:sp>
            <p:sp>
              <p:nvSpPr>
                <p:cNvPr id="662" name="Oval 661"/>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p>
              </p:txBody>
            </p:sp>
            <p:sp>
              <p:nvSpPr>
                <p:cNvPr id="663" name="Oval 662"/>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p>
              </p:txBody>
            </p:sp>
            <p:sp>
              <p:nvSpPr>
                <p:cNvPr id="664" name="Oval 663"/>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p>
              </p:txBody>
            </p:sp>
            <p:sp>
              <p:nvSpPr>
                <p:cNvPr id="665" name="Oval 664"/>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p>
              </p:txBody>
            </p:sp>
            <p:sp>
              <p:nvSpPr>
                <p:cNvPr id="666" name="Oval 665"/>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p>
              </p:txBody>
            </p:sp>
            <p:sp>
              <p:nvSpPr>
                <p:cNvPr id="667" name="Oval 666"/>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p>
              </p:txBody>
            </p:sp>
            <p:sp>
              <p:nvSpPr>
                <p:cNvPr id="668" name="Oval 667"/>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p>
              </p:txBody>
            </p:sp>
            <p:sp>
              <p:nvSpPr>
                <p:cNvPr id="669" name="Oval 668"/>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p>
              </p:txBody>
            </p:sp>
            <p:sp>
              <p:nvSpPr>
                <p:cNvPr id="670" name="Oval 669"/>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p>
              </p:txBody>
            </p:sp>
            <p:sp>
              <p:nvSpPr>
                <p:cNvPr id="671" name="Oval 670"/>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p>
              </p:txBody>
            </p:sp>
            <p:sp>
              <p:nvSpPr>
                <p:cNvPr id="672" name="Oval 671"/>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p>
              </p:txBody>
            </p:sp>
            <p:sp>
              <p:nvSpPr>
                <p:cNvPr id="673" name="Oval 672"/>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p>
              </p:txBody>
            </p:sp>
            <p:sp>
              <p:nvSpPr>
                <p:cNvPr id="674" name="Oval 673"/>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p>
              </p:txBody>
            </p:sp>
            <p:sp>
              <p:nvSpPr>
                <p:cNvPr id="675" name="Oval 674"/>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p>
              </p:txBody>
            </p:sp>
            <p:sp>
              <p:nvSpPr>
                <p:cNvPr id="676" name="Oval 675"/>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p>
              </p:txBody>
            </p:sp>
            <p:sp>
              <p:nvSpPr>
                <p:cNvPr id="677" name="Oval 676"/>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p>
              </p:txBody>
            </p:sp>
            <p:sp>
              <p:nvSpPr>
                <p:cNvPr id="678" name="Oval 677"/>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p>
              </p:txBody>
            </p:sp>
            <p:sp>
              <p:nvSpPr>
                <p:cNvPr id="679" name="Oval 678"/>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p>
              </p:txBody>
            </p:sp>
            <p:sp>
              <p:nvSpPr>
                <p:cNvPr id="680" name="Oval 679"/>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p>
              </p:txBody>
            </p:sp>
            <p:sp>
              <p:nvSpPr>
                <p:cNvPr id="681" name="Oval 680"/>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p>
              </p:txBody>
            </p:sp>
            <p:sp>
              <p:nvSpPr>
                <p:cNvPr id="682" name="Oval 681"/>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p>
              </p:txBody>
            </p:sp>
          </p:grpSp>
          <p:grpSp>
            <p:nvGrpSpPr>
              <p:cNvPr id="638" name="Group 637"/>
              <p:cNvGrpSpPr/>
              <p:nvPr userDrawn="1"/>
            </p:nvGrpSpPr>
            <p:grpSpPr>
              <a:xfrm>
                <a:off x="-20738" y="5269772"/>
                <a:ext cx="9195892" cy="36000"/>
                <a:chOff x="-20738" y="5269772"/>
                <a:chExt cx="9195892" cy="36000"/>
              </a:xfrm>
              <a:grpFill/>
            </p:grpSpPr>
            <p:sp>
              <p:nvSpPr>
                <p:cNvPr id="639" name="Oval 638"/>
                <p:cNvSpPr/>
                <p:nvPr/>
              </p:nvSpPr>
              <p:spPr>
                <a:xfrm>
                  <a:off x="-20738" y="5269772"/>
                  <a:ext cx="36000" cy="36000"/>
                </a:xfrm>
                <a:prstGeom prst="ellipse">
                  <a:avLst/>
                </a:prstGeom>
                <a:grpFill/>
              </p:spPr>
              <p:txBody>
                <a:bodyPr wrap="none" lIns="0" tIns="0" rIns="0" bIns="0" rtlCol="0" anchor="ctr">
                  <a:noAutofit/>
                </a:bodyPr>
                <a:lstStyle/>
                <a:p>
                  <a:pPr algn="ctr"/>
                  <a:endParaRPr lang="en-GB" dirty="0"/>
                </a:p>
              </p:txBody>
            </p:sp>
            <p:sp>
              <p:nvSpPr>
                <p:cNvPr id="640" name="Oval 639"/>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p>
              </p:txBody>
            </p:sp>
            <p:sp>
              <p:nvSpPr>
                <p:cNvPr id="641" name="Oval 640"/>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p>
              </p:txBody>
            </p:sp>
            <p:sp>
              <p:nvSpPr>
                <p:cNvPr id="642" name="Oval 641"/>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p>
              </p:txBody>
            </p:sp>
            <p:sp>
              <p:nvSpPr>
                <p:cNvPr id="643" name="Oval 642"/>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p>
              </p:txBody>
            </p:sp>
            <p:sp>
              <p:nvSpPr>
                <p:cNvPr id="644" name="Oval 643"/>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p>
              </p:txBody>
            </p:sp>
            <p:sp>
              <p:nvSpPr>
                <p:cNvPr id="645" name="Oval 644"/>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p>
              </p:txBody>
            </p:sp>
            <p:sp>
              <p:nvSpPr>
                <p:cNvPr id="646" name="Oval 645"/>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p>
              </p:txBody>
            </p:sp>
            <p:sp>
              <p:nvSpPr>
                <p:cNvPr id="647" name="Oval 646"/>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p>
              </p:txBody>
            </p:sp>
            <p:sp>
              <p:nvSpPr>
                <p:cNvPr id="648" name="Oval 647"/>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p>
              </p:txBody>
            </p:sp>
            <p:sp>
              <p:nvSpPr>
                <p:cNvPr id="649" name="Oval 648"/>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p>
              </p:txBody>
            </p:sp>
            <p:sp>
              <p:nvSpPr>
                <p:cNvPr id="650" name="Oval 649"/>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p>
              </p:txBody>
            </p:sp>
            <p:sp>
              <p:nvSpPr>
                <p:cNvPr id="651" name="Oval 650"/>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p>
              </p:txBody>
            </p:sp>
            <p:sp>
              <p:nvSpPr>
                <p:cNvPr id="652" name="Oval 651"/>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p>
              </p:txBody>
            </p:sp>
            <p:sp>
              <p:nvSpPr>
                <p:cNvPr id="653" name="Oval 652"/>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p>
              </p:txBody>
            </p:sp>
            <p:sp>
              <p:nvSpPr>
                <p:cNvPr id="654" name="Oval 653"/>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p>
              </p:txBody>
            </p:sp>
            <p:sp>
              <p:nvSpPr>
                <p:cNvPr id="655" name="Oval 654"/>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p>
              </p:txBody>
            </p:sp>
            <p:sp>
              <p:nvSpPr>
                <p:cNvPr id="656" name="Oval 655"/>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p>
              </p:txBody>
            </p:sp>
            <p:sp>
              <p:nvSpPr>
                <p:cNvPr id="657" name="Oval 656"/>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p>
              </p:txBody>
            </p:sp>
            <p:sp>
              <p:nvSpPr>
                <p:cNvPr id="658" name="Oval 657"/>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p>
              </p:txBody>
            </p:sp>
            <p:sp>
              <p:nvSpPr>
                <p:cNvPr id="659" name="Oval 658"/>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p>
              </p:txBody>
            </p:sp>
            <p:sp>
              <p:nvSpPr>
                <p:cNvPr id="660" name="Oval 659"/>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p>
              </p:txBody>
            </p:sp>
          </p:grpSp>
        </p:grpSp>
        <p:grpSp>
          <p:nvGrpSpPr>
            <p:cNvPr id="924" name="Group 923"/>
            <p:cNvGrpSpPr/>
            <p:nvPr userDrawn="1"/>
          </p:nvGrpSpPr>
          <p:grpSpPr>
            <a:xfrm>
              <a:off x="158146" y="318079"/>
              <a:ext cx="8826587" cy="5261089"/>
              <a:chOff x="158146" y="318079"/>
              <a:chExt cx="8826587" cy="5261089"/>
            </a:xfrm>
            <a:solidFill>
              <a:srgbClr val="E8E2D6"/>
            </a:solidFill>
          </p:grpSpPr>
          <p:grpSp>
            <p:nvGrpSpPr>
              <p:cNvPr id="925" name="Group 924"/>
              <p:cNvGrpSpPr/>
              <p:nvPr userDrawn="1"/>
            </p:nvGrpSpPr>
            <p:grpSpPr>
              <a:xfrm>
                <a:off x="262912" y="318079"/>
                <a:ext cx="8612511" cy="10800"/>
                <a:chOff x="262912" y="318079"/>
                <a:chExt cx="8612511" cy="10800"/>
              </a:xfrm>
              <a:grpFill/>
            </p:grpSpPr>
            <p:sp>
              <p:nvSpPr>
                <p:cNvPr id="1225" name="Oval 1224"/>
                <p:cNvSpPr/>
                <p:nvPr/>
              </p:nvSpPr>
              <p:spPr>
                <a:xfrm>
                  <a:off x="262912" y="318079"/>
                  <a:ext cx="10800" cy="10800"/>
                </a:xfrm>
                <a:prstGeom prst="ellipse">
                  <a:avLst/>
                </a:prstGeom>
                <a:grpFill/>
              </p:spPr>
              <p:txBody>
                <a:bodyPr wrap="none" lIns="0" tIns="0" rIns="0" bIns="0" rtlCol="0" anchor="ctr">
                  <a:noAutofit/>
                </a:bodyPr>
                <a:lstStyle/>
                <a:p>
                  <a:pPr algn="ctr"/>
                  <a:endParaRPr lang="en-GB" dirty="0"/>
                </a:p>
              </p:txBody>
            </p:sp>
            <p:sp>
              <p:nvSpPr>
                <p:cNvPr id="1226" name="Oval 1225"/>
                <p:cNvSpPr/>
                <p:nvPr/>
              </p:nvSpPr>
              <p:spPr>
                <a:xfrm>
                  <a:off x="672487" y="318079"/>
                  <a:ext cx="10800" cy="10800"/>
                </a:xfrm>
                <a:prstGeom prst="ellipse">
                  <a:avLst/>
                </a:prstGeom>
                <a:grpFill/>
              </p:spPr>
              <p:txBody>
                <a:bodyPr wrap="none" lIns="0" tIns="0" rIns="0" bIns="0" rtlCol="0" anchor="ctr">
                  <a:noAutofit/>
                </a:bodyPr>
                <a:lstStyle/>
                <a:p>
                  <a:pPr algn="ctr"/>
                  <a:endParaRPr lang="en-GB" dirty="0"/>
                </a:p>
              </p:txBody>
            </p:sp>
            <p:sp>
              <p:nvSpPr>
                <p:cNvPr id="1227" name="Oval 1226"/>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p>
              </p:txBody>
            </p:sp>
            <p:sp>
              <p:nvSpPr>
                <p:cNvPr id="1228" name="Oval 1227"/>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p>
              </p:txBody>
            </p:sp>
            <p:sp>
              <p:nvSpPr>
                <p:cNvPr id="1229" name="Oval 1228"/>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p>
              </p:txBody>
            </p:sp>
            <p:sp>
              <p:nvSpPr>
                <p:cNvPr id="1230" name="Oval 1229"/>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p>
              </p:txBody>
            </p:sp>
            <p:sp>
              <p:nvSpPr>
                <p:cNvPr id="1231" name="Oval 1230"/>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p>
              </p:txBody>
            </p:sp>
            <p:sp>
              <p:nvSpPr>
                <p:cNvPr id="1232" name="Oval 1231"/>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p>
              </p:txBody>
            </p:sp>
            <p:sp>
              <p:nvSpPr>
                <p:cNvPr id="1233" name="Oval 1232"/>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p>
              </p:txBody>
            </p:sp>
            <p:sp>
              <p:nvSpPr>
                <p:cNvPr id="1234" name="Oval 1233"/>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p>
              </p:txBody>
            </p:sp>
            <p:sp>
              <p:nvSpPr>
                <p:cNvPr id="1235" name="Oval 1234"/>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p>
              </p:txBody>
            </p:sp>
            <p:sp>
              <p:nvSpPr>
                <p:cNvPr id="1236" name="Oval 1235"/>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p>
              </p:txBody>
            </p:sp>
            <p:sp>
              <p:nvSpPr>
                <p:cNvPr id="1237" name="Oval 1236"/>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p>
              </p:txBody>
            </p:sp>
            <p:sp>
              <p:nvSpPr>
                <p:cNvPr id="1238" name="Oval 1237"/>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p>
              </p:txBody>
            </p:sp>
            <p:sp>
              <p:nvSpPr>
                <p:cNvPr id="1239" name="Oval 1238"/>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p>
              </p:txBody>
            </p:sp>
            <p:sp>
              <p:nvSpPr>
                <p:cNvPr id="1240" name="Oval 1239"/>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p>
              </p:txBody>
            </p:sp>
            <p:sp>
              <p:nvSpPr>
                <p:cNvPr id="1241" name="Oval 1240"/>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p>
              </p:txBody>
            </p:sp>
            <p:sp>
              <p:nvSpPr>
                <p:cNvPr id="1242" name="Oval 1241"/>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p>
              </p:txBody>
            </p:sp>
            <p:sp>
              <p:nvSpPr>
                <p:cNvPr id="1243" name="Oval 1242"/>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p>
              </p:txBody>
            </p:sp>
            <p:sp>
              <p:nvSpPr>
                <p:cNvPr id="1244" name="Oval 1243"/>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p>
              </p:txBody>
            </p:sp>
            <p:sp>
              <p:nvSpPr>
                <p:cNvPr id="1245" name="Oval 1244"/>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p>
              </p:txBody>
            </p:sp>
            <p:sp>
              <p:nvSpPr>
                <p:cNvPr id="1246" name="Oval 1245"/>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p>
              </p:txBody>
            </p:sp>
          </p:grpSp>
          <p:grpSp>
            <p:nvGrpSpPr>
              <p:cNvPr id="926" name="Group 925"/>
              <p:cNvGrpSpPr/>
              <p:nvPr userDrawn="1"/>
            </p:nvGrpSpPr>
            <p:grpSpPr>
              <a:xfrm>
                <a:off x="258150" y="699079"/>
                <a:ext cx="8624416" cy="10800"/>
                <a:chOff x="258150" y="699079"/>
                <a:chExt cx="8624416" cy="10800"/>
              </a:xfrm>
              <a:grpFill/>
            </p:grpSpPr>
            <p:sp>
              <p:nvSpPr>
                <p:cNvPr id="1203" name="Oval 1202"/>
                <p:cNvSpPr/>
                <p:nvPr/>
              </p:nvSpPr>
              <p:spPr>
                <a:xfrm>
                  <a:off x="258150" y="699079"/>
                  <a:ext cx="10800" cy="10800"/>
                </a:xfrm>
                <a:prstGeom prst="ellipse">
                  <a:avLst/>
                </a:prstGeom>
                <a:grpFill/>
              </p:spPr>
              <p:txBody>
                <a:bodyPr wrap="none" lIns="0" tIns="0" rIns="0" bIns="0" rtlCol="0" anchor="ctr">
                  <a:noAutofit/>
                </a:bodyPr>
                <a:lstStyle/>
                <a:p>
                  <a:pPr algn="ctr"/>
                  <a:endParaRPr lang="en-GB" dirty="0"/>
                </a:p>
              </p:txBody>
            </p:sp>
            <p:sp>
              <p:nvSpPr>
                <p:cNvPr id="1204" name="Oval 1203"/>
                <p:cNvSpPr/>
                <p:nvPr/>
              </p:nvSpPr>
              <p:spPr>
                <a:xfrm>
                  <a:off x="667725" y="699079"/>
                  <a:ext cx="10800" cy="10800"/>
                </a:xfrm>
                <a:prstGeom prst="ellipse">
                  <a:avLst/>
                </a:prstGeom>
                <a:grpFill/>
              </p:spPr>
              <p:txBody>
                <a:bodyPr wrap="none" lIns="0" tIns="0" rIns="0" bIns="0" rtlCol="0" anchor="ctr">
                  <a:noAutofit/>
                </a:bodyPr>
                <a:lstStyle/>
                <a:p>
                  <a:pPr algn="ctr"/>
                  <a:endParaRPr lang="en-GB" dirty="0"/>
                </a:p>
              </p:txBody>
            </p:sp>
            <p:sp>
              <p:nvSpPr>
                <p:cNvPr id="1205" name="Oval 1204"/>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p>
              </p:txBody>
            </p:sp>
            <p:sp>
              <p:nvSpPr>
                <p:cNvPr id="1206" name="Oval 1205"/>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p>
              </p:txBody>
            </p:sp>
            <p:sp>
              <p:nvSpPr>
                <p:cNvPr id="1207" name="Oval 1206"/>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p>
              </p:txBody>
            </p:sp>
            <p:sp>
              <p:nvSpPr>
                <p:cNvPr id="1208" name="Oval 1207"/>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p>
              </p:txBody>
            </p:sp>
            <p:sp>
              <p:nvSpPr>
                <p:cNvPr id="1209" name="Oval 1208"/>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p>
              </p:txBody>
            </p:sp>
            <p:sp>
              <p:nvSpPr>
                <p:cNvPr id="1210" name="Oval 1209"/>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p>
              </p:txBody>
            </p:sp>
            <p:sp>
              <p:nvSpPr>
                <p:cNvPr id="1211" name="Oval 1210"/>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p>
              </p:txBody>
            </p:sp>
            <p:sp>
              <p:nvSpPr>
                <p:cNvPr id="1212" name="Oval 1211"/>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p>
              </p:txBody>
            </p:sp>
            <p:sp>
              <p:nvSpPr>
                <p:cNvPr id="1213" name="Oval 1212"/>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p>
              </p:txBody>
            </p:sp>
            <p:sp>
              <p:nvSpPr>
                <p:cNvPr id="1214" name="Oval 1213"/>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p>
              </p:txBody>
            </p:sp>
            <p:sp>
              <p:nvSpPr>
                <p:cNvPr id="1215" name="Oval 1214"/>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p>
              </p:txBody>
            </p:sp>
            <p:sp>
              <p:nvSpPr>
                <p:cNvPr id="1216" name="Oval 1215"/>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p>
              </p:txBody>
            </p:sp>
            <p:sp>
              <p:nvSpPr>
                <p:cNvPr id="1217" name="Oval 1216"/>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p>
              </p:txBody>
            </p:sp>
            <p:sp>
              <p:nvSpPr>
                <p:cNvPr id="1218" name="Oval 1217"/>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p>
              </p:txBody>
            </p:sp>
            <p:sp>
              <p:nvSpPr>
                <p:cNvPr id="1219" name="Oval 1218"/>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p>
              </p:txBody>
            </p:sp>
            <p:sp>
              <p:nvSpPr>
                <p:cNvPr id="1220" name="Oval 1219"/>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p>
              </p:txBody>
            </p:sp>
            <p:sp>
              <p:nvSpPr>
                <p:cNvPr id="1221" name="Oval 1220"/>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p>
              </p:txBody>
            </p:sp>
            <p:sp>
              <p:nvSpPr>
                <p:cNvPr id="1222" name="Oval 1221"/>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p>
              </p:txBody>
            </p:sp>
            <p:sp>
              <p:nvSpPr>
                <p:cNvPr id="1223" name="Oval 1222"/>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p>
              </p:txBody>
            </p:sp>
            <p:sp>
              <p:nvSpPr>
                <p:cNvPr id="1224" name="Oval 1223"/>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p>
              </p:txBody>
            </p:sp>
          </p:grpSp>
          <p:grpSp>
            <p:nvGrpSpPr>
              <p:cNvPr id="927" name="Group 926"/>
              <p:cNvGrpSpPr/>
              <p:nvPr userDrawn="1"/>
            </p:nvGrpSpPr>
            <p:grpSpPr>
              <a:xfrm>
                <a:off x="253388" y="1088253"/>
                <a:ext cx="8636321" cy="10800"/>
                <a:chOff x="253388" y="1088253"/>
                <a:chExt cx="8636321" cy="10800"/>
              </a:xfrm>
              <a:grpFill/>
            </p:grpSpPr>
            <p:sp>
              <p:nvSpPr>
                <p:cNvPr id="1181" name="Oval 1180"/>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p>
              </p:txBody>
            </p:sp>
            <p:sp>
              <p:nvSpPr>
                <p:cNvPr id="1182" name="Oval 1181"/>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p>
              </p:txBody>
            </p:sp>
            <p:sp>
              <p:nvSpPr>
                <p:cNvPr id="1183" name="Oval 1182"/>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p>
              </p:txBody>
            </p:sp>
            <p:sp>
              <p:nvSpPr>
                <p:cNvPr id="1184" name="Oval 1183"/>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p>
              </p:txBody>
            </p:sp>
            <p:sp>
              <p:nvSpPr>
                <p:cNvPr id="1185" name="Oval 1184"/>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p>
              </p:txBody>
            </p:sp>
            <p:sp>
              <p:nvSpPr>
                <p:cNvPr id="1186" name="Oval 1185"/>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p>
              </p:txBody>
            </p:sp>
            <p:sp>
              <p:nvSpPr>
                <p:cNvPr id="1187" name="Oval 1186"/>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p>
              </p:txBody>
            </p:sp>
            <p:sp>
              <p:nvSpPr>
                <p:cNvPr id="1188" name="Oval 1187"/>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p>
              </p:txBody>
            </p:sp>
            <p:sp>
              <p:nvSpPr>
                <p:cNvPr id="1189" name="Oval 1188"/>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p>
              </p:txBody>
            </p:sp>
            <p:sp>
              <p:nvSpPr>
                <p:cNvPr id="1190" name="Oval 1189"/>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p>
              </p:txBody>
            </p:sp>
            <p:sp>
              <p:nvSpPr>
                <p:cNvPr id="1191" name="Oval 1190"/>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p>
              </p:txBody>
            </p:sp>
            <p:sp>
              <p:nvSpPr>
                <p:cNvPr id="1192" name="Oval 1191"/>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p>
              </p:txBody>
            </p:sp>
            <p:sp>
              <p:nvSpPr>
                <p:cNvPr id="1193" name="Oval 1192"/>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p>
              </p:txBody>
            </p:sp>
            <p:sp>
              <p:nvSpPr>
                <p:cNvPr id="1194" name="Oval 1193"/>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p>
              </p:txBody>
            </p:sp>
            <p:sp>
              <p:nvSpPr>
                <p:cNvPr id="1195" name="Oval 1194"/>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p>
              </p:txBody>
            </p:sp>
            <p:sp>
              <p:nvSpPr>
                <p:cNvPr id="1196" name="Oval 1195"/>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p>
              </p:txBody>
            </p:sp>
            <p:sp>
              <p:nvSpPr>
                <p:cNvPr id="1197" name="Oval 1196"/>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p>
              </p:txBody>
            </p:sp>
            <p:sp>
              <p:nvSpPr>
                <p:cNvPr id="1198" name="Oval 1197"/>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p>
              </p:txBody>
            </p:sp>
            <p:sp>
              <p:nvSpPr>
                <p:cNvPr id="1199" name="Oval 1198"/>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p>
              </p:txBody>
            </p:sp>
            <p:sp>
              <p:nvSpPr>
                <p:cNvPr id="1200" name="Oval 1199"/>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p>
              </p:txBody>
            </p:sp>
            <p:sp>
              <p:nvSpPr>
                <p:cNvPr id="1201" name="Oval 1200"/>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p>
              </p:txBody>
            </p:sp>
            <p:sp>
              <p:nvSpPr>
                <p:cNvPr id="1202" name="Oval 1201"/>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p>
              </p:txBody>
            </p:sp>
          </p:grpSp>
          <p:grpSp>
            <p:nvGrpSpPr>
              <p:cNvPr id="928" name="Group 927"/>
              <p:cNvGrpSpPr/>
              <p:nvPr userDrawn="1"/>
            </p:nvGrpSpPr>
            <p:grpSpPr>
              <a:xfrm>
                <a:off x="243864" y="1477443"/>
                <a:ext cx="8650607" cy="10800"/>
                <a:chOff x="243864" y="1477443"/>
                <a:chExt cx="8650607" cy="10800"/>
              </a:xfrm>
              <a:grpFill/>
            </p:grpSpPr>
            <p:sp>
              <p:nvSpPr>
                <p:cNvPr id="1159" name="Oval 1158"/>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p>
              </p:txBody>
            </p:sp>
            <p:sp>
              <p:nvSpPr>
                <p:cNvPr id="1160" name="Oval 1159"/>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p>
              </p:txBody>
            </p:sp>
            <p:sp>
              <p:nvSpPr>
                <p:cNvPr id="1161" name="Oval 1160"/>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p>
              </p:txBody>
            </p:sp>
            <p:sp>
              <p:nvSpPr>
                <p:cNvPr id="1162" name="Oval 1161"/>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p>
              </p:txBody>
            </p:sp>
            <p:sp>
              <p:nvSpPr>
                <p:cNvPr id="1163" name="Oval 1162"/>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p>
              </p:txBody>
            </p:sp>
            <p:sp>
              <p:nvSpPr>
                <p:cNvPr id="1164" name="Oval 1163"/>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p>
              </p:txBody>
            </p:sp>
            <p:sp>
              <p:nvSpPr>
                <p:cNvPr id="1165" name="Oval 1164"/>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p>
              </p:txBody>
            </p:sp>
            <p:sp>
              <p:nvSpPr>
                <p:cNvPr id="1166" name="Oval 1165"/>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p>
              </p:txBody>
            </p:sp>
            <p:sp>
              <p:nvSpPr>
                <p:cNvPr id="1167" name="Oval 1166"/>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p>
              </p:txBody>
            </p:sp>
            <p:sp>
              <p:nvSpPr>
                <p:cNvPr id="1168" name="Oval 1167"/>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p>
              </p:txBody>
            </p:sp>
            <p:sp>
              <p:nvSpPr>
                <p:cNvPr id="1169" name="Oval 1168"/>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p>
              </p:txBody>
            </p:sp>
            <p:sp>
              <p:nvSpPr>
                <p:cNvPr id="1170" name="Oval 1169"/>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p>
              </p:txBody>
            </p:sp>
            <p:sp>
              <p:nvSpPr>
                <p:cNvPr id="1171" name="Oval 1170"/>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p>
              </p:txBody>
            </p:sp>
            <p:sp>
              <p:nvSpPr>
                <p:cNvPr id="1172" name="Oval 1171"/>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p>
              </p:txBody>
            </p:sp>
            <p:sp>
              <p:nvSpPr>
                <p:cNvPr id="1173" name="Oval 1172"/>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p>
              </p:txBody>
            </p:sp>
            <p:sp>
              <p:nvSpPr>
                <p:cNvPr id="1174" name="Oval 1173"/>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p>
              </p:txBody>
            </p:sp>
            <p:sp>
              <p:nvSpPr>
                <p:cNvPr id="1175" name="Oval 1174"/>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p>
              </p:txBody>
            </p:sp>
            <p:sp>
              <p:nvSpPr>
                <p:cNvPr id="1176" name="Oval 1175"/>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p>
              </p:txBody>
            </p:sp>
            <p:sp>
              <p:nvSpPr>
                <p:cNvPr id="1177" name="Oval 1176"/>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p>
              </p:txBody>
            </p:sp>
            <p:sp>
              <p:nvSpPr>
                <p:cNvPr id="1178" name="Oval 1177"/>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p>
              </p:txBody>
            </p:sp>
            <p:sp>
              <p:nvSpPr>
                <p:cNvPr id="1179" name="Oval 1178"/>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p>
              </p:txBody>
            </p:sp>
            <p:sp>
              <p:nvSpPr>
                <p:cNvPr id="1180" name="Oval 1179"/>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p>
              </p:txBody>
            </p:sp>
          </p:grpSp>
          <p:grpSp>
            <p:nvGrpSpPr>
              <p:cNvPr id="929" name="Group 928"/>
              <p:cNvGrpSpPr/>
              <p:nvPr userDrawn="1"/>
            </p:nvGrpSpPr>
            <p:grpSpPr>
              <a:xfrm>
                <a:off x="237514" y="1868436"/>
                <a:ext cx="8668919" cy="18000"/>
                <a:chOff x="237514" y="1868436"/>
                <a:chExt cx="8668919" cy="18000"/>
              </a:xfrm>
              <a:grpFill/>
            </p:grpSpPr>
            <p:sp>
              <p:nvSpPr>
                <p:cNvPr id="1137" name="Oval 1136"/>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p>
              </p:txBody>
            </p:sp>
            <p:sp>
              <p:nvSpPr>
                <p:cNvPr id="1138" name="Oval 1137"/>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p>
              </p:txBody>
            </p:sp>
            <p:sp>
              <p:nvSpPr>
                <p:cNvPr id="1139" name="Oval 1138"/>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p>
              </p:txBody>
            </p:sp>
            <p:sp>
              <p:nvSpPr>
                <p:cNvPr id="1140" name="Oval 1139"/>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p>
              </p:txBody>
            </p:sp>
            <p:sp>
              <p:nvSpPr>
                <p:cNvPr id="1141" name="Oval 1140"/>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p>
              </p:txBody>
            </p:sp>
            <p:sp>
              <p:nvSpPr>
                <p:cNvPr id="1142" name="Oval 1141"/>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p>
              </p:txBody>
            </p:sp>
            <p:sp>
              <p:nvSpPr>
                <p:cNvPr id="1143" name="Oval 1142"/>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p>
              </p:txBody>
            </p:sp>
            <p:sp>
              <p:nvSpPr>
                <p:cNvPr id="1144" name="Oval 1143"/>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p>
              </p:txBody>
            </p:sp>
            <p:sp>
              <p:nvSpPr>
                <p:cNvPr id="1145" name="Oval 1144"/>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p>
              </p:txBody>
            </p:sp>
            <p:sp>
              <p:nvSpPr>
                <p:cNvPr id="1146" name="Oval 1145"/>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p>
              </p:txBody>
            </p:sp>
            <p:sp>
              <p:nvSpPr>
                <p:cNvPr id="1147" name="Oval 1146"/>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p>
              </p:txBody>
            </p:sp>
            <p:sp>
              <p:nvSpPr>
                <p:cNvPr id="1148" name="Oval 1147"/>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p>
              </p:txBody>
            </p:sp>
            <p:sp>
              <p:nvSpPr>
                <p:cNvPr id="1149" name="Oval 1148"/>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p>
              </p:txBody>
            </p:sp>
            <p:sp>
              <p:nvSpPr>
                <p:cNvPr id="1150" name="Oval 1149"/>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p>
              </p:txBody>
            </p:sp>
            <p:sp>
              <p:nvSpPr>
                <p:cNvPr id="1151" name="Oval 1150"/>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p>
              </p:txBody>
            </p:sp>
            <p:sp>
              <p:nvSpPr>
                <p:cNvPr id="1152" name="Oval 1151"/>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p>
              </p:txBody>
            </p:sp>
            <p:sp>
              <p:nvSpPr>
                <p:cNvPr id="1153" name="Oval 1152"/>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p>
              </p:txBody>
            </p:sp>
            <p:sp>
              <p:nvSpPr>
                <p:cNvPr id="1154" name="Oval 1153"/>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p>
              </p:txBody>
            </p:sp>
            <p:sp>
              <p:nvSpPr>
                <p:cNvPr id="1155" name="Oval 1154"/>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p>
              </p:txBody>
            </p:sp>
            <p:sp>
              <p:nvSpPr>
                <p:cNvPr id="1156" name="Oval 1155"/>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p>
              </p:txBody>
            </p:sp>
            <p:sp>
              <p:nvSpPr>
                <p:cNvPr id="1157" name="Oval 1156"/>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p>
              </p:txBody>
            </p:sp>
            <p:sp>
              <p:nvSpPr>
                <p:cNvPr id="1158" name="Oval 1157"/>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p>
              </p:txBody>
            </p:sp>
          </p:grpSp>
          <p:grpSp>
            <p:nvGrpSpPr>
              <p:cNvPr id="930" name="Group 929"/>
              <p:cNvGrpSpPr/>
              <p:nvPr userDrawn="1"/>
            </p:nvGrpSpPr>
            <p:grpSpPr>
              <a:xfrm>
                <a:off x="227990" y="2258487"/>
                <a:ext cx="8687967" cy="18000"/>
                <a:chOff x="227990" y="2258487"/>
                <a:chExt cx="8687967" cy="18000"/>
              </a:xfrm>
              <a:grpFill/>
            </p:grpSpPr>
            <p:sp>
              <p:nvSpPr>
                <p:cNvPr id="1115" name="Oval 1114"/>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p>
              </p:txBody>
            </p:sp>
            <p:sp>
              <p:nvSpPr>
                <p:cNvPr id="1116" name="Oval 1115"/>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p>
              </p:txBody>
            </p:sp>
            <p:sp>
              <p:nvSpPr>
                <p:cNvPr id="1117" name="Oval 1116"/>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p>
              </p:txBody>
            </p:sp>
            <p:sp>
              <p:nvSpPr>
                <p:cNvPr id="1118" name="Oval 1117"/>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p>
              </p:txBody>
            </p:sp>
            <p:sp>
              <p:nvSpPr>
                <p:cNvPr id="1119" name="Oval 1118"/>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p>
              </p:txBody>
            </p:sp>
            <p:sp>
              <p:nvSpPr>
                <p:cNvPr id="1120" name="Oval 1119"/>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p>
              </p:txBody>
            </p:sp>
            <p:sp>
              <p:nvSpPr>
                <p:cNvPr id="1121" name="Oval 1120"/>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p>
              </p:txBody>
            </p:sp>
            <p:sp>
              <p:nvSpPr>
                <p:cNvPr id="1122" name="Oval 1121"/>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p>
              </p:txBody>
            </p:sp>
            <p:sp>
              <p:nvSpPr>
                <p:cNvPr id="1123" name="Oval 1122"/>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p>
              </p:txBody>
            </p:sp>
            <p:sp>
              <p:nvSpPr>
                <p:cNvPr id="1124" name="Oval 1123"/>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p>
              </p:txBody>
            </p:sp>
            <p:sp>
              <p:nvSpPr>
                <p:cNvPr id="1125" name="Oval 1124"/>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p>
              </p:txBody>
            </p:sp>
            <p:sp>
              <p:nvSpPr>
                <p:cNvPr id="1126" name="Oval 1125"/>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p>
              </p:txBody>
            </p:sp>
            <p:sp>
              <p:nvSpPr>
                <p:cNvPr id="1127" name="Oval 1126"/>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p>
              </p:txBody>
            </p:sp>
            <p:sp>
              <p:nvSpPr>
                <p:cNvPr id="1128" name="Oval 1127"/>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p>
              </p:txBody>
            </p:sp>
            <p:sp>
              <p:nvSpPr>
                <p:cNvPr id="1129" name="Oval 1128"/>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p>
              </p:txBody>
            </p:sp>
            <p:sp>
              <p:nvSpPr>
                <p:cNvPr id="1130" name="Oval 1129"/>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p>
              </p:txBody>
            </p:sp>
            <p:sp>
              <p:nvSpPr>
                <p:cNvPr id="1131" name="Oval 1130"/>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p>
              </p:txBody>
            </p:sp>
            <p:sp>
              <p:nvSpPr>
                <p:cNvPr id="1132" name="Oval 1131"/>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p>
              </p:txBody>
            </p:sp>
            <p:sp>
              <p:nvSpPr>
                <p:cNvPr id="1133" name="Oval 1132"/>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p>
              </p:txBody>
            </p:sp>
            <p:sp>
              <p:nvSpPr>
                <p:cNvPr id="1134" name="Oval 1133"/>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p>
              </p:txBody>
            </p:sp>
            <p:sp>
              <p:nvSpPr>
                <p:cNvPr id="1135" name="Oval 1134"/>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p>
              </p:txBody>
            </p:sp>
            <p:sp>
              <p:nvSpPr>
                <p:cNvPr id="1136" name="Oval 1135"/>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p>
              </p:txBody>
            </p:sp>
          </p:grpSp>
          <p:grpSp>
            <p:nvGrpSpPr>
              <p:cNvPr id="931" name="Group 930"/>
              <p:cNvGrpSpPr/>
              <p:nvPr userDrawn="1"/>
            </p:nvGrpSpPr>
            <p:grpSpPr>
              <a:xfrm>
                <a:off x="218465" y="2660921"/>
                <a:ext cx="8710617" cy="21600"/>
                <a:chOff x="218465" y="2660921"/>
                <a:chExt cx="8710617" cy="21600"/>
              </a:xfrm>
              <a:grpFill/>
            </p:grpSpPr>
            <p:sp>
              <p:nvSpPr>
                <p:cNvPr id="1093" name="Oval 1092"/>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p>
              </p:txBody>
            </p:sp>
            <p:sp>
              <p:nvSpPr>
                <p:cNvPr id="1094" name="Oval 1093"/>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p>
              </p:txBody>
            </p:sp>
            <p:sp>
              <p:nvSpPr>
                <p:cNvPr id="1095" name="Oval 1094"/>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p>
              </p:txBody>
            </p:sp>
            <p:sp>
              <p:nvSpPr>
                <p:cNvPr id="1096" name="Oval 1095"/>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p>
              </p:txBody>
            </p:sp>
            <p:sp>
              <p:nvSpPr>
                <p:cNvPr id="1097" name="Oval 1096"/>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p>
              </p:txBody>
            </p:sp>
            <p:sp>
              <p:nvSpPr>
                <p:cNvPr id="1098" name="Oval 1097"/>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p>
              </p:txBody>
            </p:sp>
            <p:sp>
              <p:nvSpPr>
                <p:cNvPr id="1099" name="Oval 1098"/>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p>
              </p:txBody>
            </p:sp>
            <p:sp>
              <p:nvSpPr>
                <p:cNvPr id="1100" name="Oval 1099"/>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p>
              </p:txBody>
            </p:sp>
            <p:sp>
              <p:nvSpPr>
                <p:cNvPr id="1101" name="Oval 1100"/>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p>
              </p:txBody>
            </p:sp>
            <p:sp>
              <p:nvSpPr>
                <p:cNvPr id="1102" name="Oval 1101"/>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p>
              </p:txBody>
            </p:sp>
            <p:sp>
              <p:nvSpPr>
                <p:cNvPr id="1103" name="Oval 1102"/>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p>
              </p:txBody>
            </p:sp>
            <p:sp>
              <p:nvSpPr>
                <p:cNvPr id="1104" name="Oval 1103"/>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p>
              </p:txBody>
            </p:sp>
            <p:sp>
              <p:nvSpPr>
                <p:cNvPr id="1105" name="Oval 1104"/>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p>
              </p:txBody>
            </p:sp>
            <p:sp>
              <p:nvSpPr>
                <p:cNvPr id="1106" name="Oval 1105"/>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p>
              </p:txBody>
            </p:sp>
            <p:sp>
              <p:nvSpPr>
                <p:cNvPr id="1107" name="Oval 1106"/>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p>
              </p:txBody>
            </p:sp>
            <p:sp>
              <p:nvSpPr>
                <p:cNvPr id="1108" name="Oval 1107"/>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p>
              </p:txBody>
            </p:sp>
            <p:sp>
              <p:nvSpPr>
                <p:cNvPr id="1109" name="Oval 1108"/>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p>
              </p:txBody>
            </p:sp>
            <p:sp>
              <p:nvSpPr>
                <p:cNvPr id="1110" name="Oval 1109"/>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p>
              </p:txBody>
            </p:sp>
            <p:sp>
              <p:nvSpPr>
                <p:cNvPr id="1111" name="Oval 1110"/>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p>
              </p:txBody>
            </p:sp>
            <p:sp>
              <p:nvSpPr>
                <p:cNvPr id="1112" name="Oval 1111"/>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p>
              </p:txBody>
            </p:sp>
            <p:sp>
              <p:nvSpPr>
                <p:cNvPr id="1113" name="Oval 1112"/>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p>
              </p:txBody>
            </p:sp>
            <p:sp>
              <p:nvSpPr>
                <p:cNvPr id="1114" name="Oval 1113"/>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p>
              </p:txBody>
            </p:sp>
          </p:grpSp>
          <p:grpSp>
            <p:nvGrpSpPr>
              <p:cNvPr id="932" name="Group 636"/>
              <p:cNvGrpSpPr/>
              <p:nvPr userDrawn="1"/>
            </p:nvGrpSpPr>
            <p:grpSpPr>
              <a:xfrm>
                <a:off x="201798" y="3051926"/>
                <a:ext cx="8734484" cy="28800"/>
                <a:chOff x="202982" y="3051926"/>
                <a:chExt cx="8734484" cy="28800"/>
              </a:xfrm>
              <a:grpFill/>
            </p:grpSpPr>
            <p:sp>
              <p:nvSpPr>
                <p:cNvPr id="1071" name="Oval 1070"/>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1072" name="Oval 1071"/>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1073" name="Oval 1072"/>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1074" name="Oval 1073"/>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1075" name="Oval 1074"/>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1076" name="Oval 1075"/>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1077" name="Oval 1076"/>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1078" name="Oval 1077"/>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1079" name="Oval 1078"/>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1080" name="Oval 1079"/>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1081" name="Oval 1080"/>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p>
              </p:txBody>
            </p:sp>
            <p:sp>
              <p:nvSpPr>
                <p:cNvPr id="1082" name="Oval 1081"/>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p>
              </p:txBody>
            </p:sp>
            <p:sp>
              <p:nvSpPr>
                <p:cNvPr id="1083" name="Oval 1082"/>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1084" name="Oval 1083"/>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p>
              </p:txBody>
            </p:sp>
            <p:sp>
              <p:nvSpPr>
                <p:cNvPr id="1085" name="Oval 1084"/>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1086" name="Oval 1085"/>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p>
              </p:txBody>
            </p:sp>
            <p:sp>
              <p:nvSpPr>
                <p:cNvPr id="1087" name="Oval 1086"/>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p>
              </p:txBody>
            </p:sp>
            <p:sp>
              <p:nvSpPr>
                <p:cNvPr id="1088" name="Oval 1087"/>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1089" name="Oval 1088"/>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p>
              </p:txBody>
            </p:sp>
            <p:sp>
              <p:nvSpPr>
                <p:cNvPr id="1090" name="Oval 1089"/>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p>
              </p:txBody>
            </p:sp>
            <p:sp>
              <p:nvSpPr>
                <p:cNvPr id="1091" name="Oval 1090"/>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p>
              </p:txBody>
            </p:sp>
            <p:sp>
              <p:nvSpPr>
                <p:cNvPr id="1092" name="Oval 1091"/>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933" name="Group 638"/>
              <p:cNvGrpSpPr/>
              <p:nvPr userDrawn="1"/>
            </p:nvGrpSpPr>
            <p:grpSpPr>
              <a:xfrm>
                <a:off x="201798" y="3466898"/>
                <a:ext cx="8744008" cy="28800"/>
                <a:chOff x="202982" y="3051926"/>
                <a:chExt cx="8744008" cy="28800"/>
              </a:xfrm>
              <a:grpFill/>
            </p:grpSpPr>
            <p:sp>
              <p:nvSpPr>
                <p:cNvPr id="1049" name="Oval 1048"/>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1050" name="Oval 1049"/>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1051" name="Oval 1050"/>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1052" name="Oval 1051"/>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1053" name="Oval 1052"/>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1054" name="Oval 1053"/>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1055" name="Oval 1054"/>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1056" name="Oval 1055"/>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1057" name="Oval 1056"/>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1058" name="Oval 1057"/>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1059" name="Oval 1058"/>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p>
              </p:txBody>
            </p:sp>
            <p:sp>
              <p:nvSpPr>
                <p:cNvPr id="1060" name="Oval 1059"/>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p>
              </p:txBody>
            </p:sp>
            <p:sp>
              <p:nvSpPr>
                <p:cNvPr id="1061" name="Oval 1060"/>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1062" name="Oval 1061"/>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p>
              </p:txBody>
            </p:sp>
            <p:sp>
              <p:nvSpPr>
                <p:cNvPr id="1063" name="Oval 1062"/>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1064" name="Oval 1063"/>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p>
              </p:txBody>
            </p:sp>
            <p:sp>
              <p:nvSpPr>
                <p:cNvPr id="1065" name="Oval 1064"/>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p>
              </p:txBody>
            </p:sp>
            <p:sp>
              <p:nvSpPr>
                <p:cNvPr id="1066" name="Oval 1065"/>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1067" name="Oval 1066"/>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p>
              </p:txBody>
            </p:sp>
            <p:sp>
              <p:nvSpPr>
                <p:cNvPr id="1068" name="Oval 1067"/>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p>
              </p:txBody>
            </p:sp>
            <p:sp>
              <p:nvSpPr>
                <p:cNvPr id="1069" name="Oval 1068"/>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p>
              </p:txBody>
            </p:sp>
            <p:sp>
              <p:nvSpPr>
                <p:cNvPr id="1070" name="Oval 1069"/>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934" name="Group 933"/>
              <p:cNvGrpSpPr/>
              <p:nvPr userDrawn="1"/>
            </p:nvGrpSpPr>
            <p:grpSpPr>
              <a:xfrm>
                <a:off x="198623" y="3876473"/>
                <a:ext cx="8762300" cy="28800"/>
                <a:chOff x="198623" y="3876473"/>
                <a:chExt cx="8762300" cy="28800"/>
              </a:xfrm>
              <a:grpFill/>
            </p:grpSpPr>
            <p:sp>
              <p:nvSpPr>
                <p:cNvPr id="1027" name="Oval 1026"/>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p>
              </p:txBody>
            </p:sp>
            <p:sp>
              <p:nvSpPr>
                <p:cNvPr id="1028" name="Oval 1027"/>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p>
              </p:txBody>
            </p:sp>
            <p:sp>
              <p:nvSpPr>
                <p:cNvPr id="1029" name="Oval 1028"/>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p>
              </p:txBody>
            </p:sp>
            <p:sp>
              <p:nvSpPr>
                <p:cNvPr id="1030" name="Oval 1029"/>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p>
              </p:txBody>
            </p:sp>
            <p:sp>
              <p:nvSpPr>
                <p:cNvPr id="1031" name="Oval 1030"/>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p>
              </p:txBody>
            </p:sp>
            <p:sp>
              <p:nvSpPr>
                <p:cNvPr id="1032" name="Oval 1031"/>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p>
              </p:txBody>
            </p:sp>
            <p:sp>
              <p:nvSpPr>
                <p:cNvPr id="1033" name="Oval 1032"/>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p>
              </p:txBody>
            </p:sp>
            <p:sp>
              <p:nvSpPr>
                <p:cNvPr id="1034" name="Oval 1033"/>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p>
              </p:txBody>
            </p:sp>
            <p:sp>
              <p:nvSpPr>
                <p:cNvPr id="1035" name="Oval 1034"/>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p>
              </p:txBody>
            </p:sp>
            <p:sp>
              <p:nvSpPr>
                <p:cNvPr id="1036" name="Oval 1035"/>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p>
              </p:txBody>
            </p:sp>
            <p:sp>
              <p:nvSpPr>
                <p:cNvPr id="1037" name="Oval 1036"/>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p>
              </p:txBody>
            </p:sp>
            <p:sp>
              <p:nvSpPr>
                <p:cNvPr id="1038" name="Oval 1037"/>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p>
              </p:txBody>
            </p:sp>
            <p:sp>
              <p:nvSpPr>
                <p:cNvPr id="1039" name="Oval 1038"/>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p>
              </p:txBody>
            </p:sp>
            <p:sp>
              <p:nvSpPr>
                <p:cNvPr id="1040" name="Oval 1039"/>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p>
              </p:txBody>
            </p:sp>
            <p:sp>
              <p:nvSpPr>
                <p:cNvPr id="1041" name="Oval 1040"/>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p>
              </p:txBody>
            </p:sp>
            <p:sp>
              <p:nvSpPr>
                <p:cNvPr id="1042" name="Oval 1041"/>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p>
              </p:txBody>
            </p:sp>
            <p:sp>
              <p:nvSpPr>
                <p:cNvPr id="1043" name="Oval 1042"/>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p>
              </p:txBody>
            </p:sp>
            <p:sp>
              <p:nvSpPr>
                <p:cNvPr id="1044" name="Oval 1043"/>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p>
              </p:txBody>
            </p:sp>
            <p:sp>
              <p:nvSpPr>
                <p:cNvPr id="1045" name="Oval 1044"/>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p>
              </p:txBody>
            </p:sp>
            <p:sp>
              <p:nvSpPr>
                <p:cNvPr id="1046" name="Oval 1045"/>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p>
              </p:txBody>
            </p:sp>
            <p:sp>
              <p:nvSpPr>
                <p:cNvPr id="1047" name="Oval 1046"/>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p>
              </p:txBody>
            </p:sp>
            <p:sp>
              <p:nvSpPr>
                <p:cNvPr id="1048" name="Oval 1047"/>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p>
              </p:txBody>
            </p:sp>
          </p:grpSp>
          <p:grpSp>
            <p:nvGrpSpPr>
              <p:cNvPr id="935" name="Group 934"/>
              <p:cNvGrpSpPr/>
              <p:nvPr userDrawn="1"/>
            </p:nvGrpSpPr>
            <p:grpSpPr>
              <a:xfrm>
                <a:off x="181956" y="4293669"/>
                <a:ext cx="8778967" cy="28800"/>
                <a:chOff x="181956" y="4293669"/>
                <a:chExt cx="8778967" cy="28800"/>
              </a:xfrm>
              <a:grpFill/>
            </p:grpSpPr>
            <p:sp>
              <p:nvSpPr>
                <p:cNvPr id="1005" name="Oval 1004"/>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p>
              </p:txBody>
            </p:sp>
            <p:sp>
              <p:nvSpPr>
                <p:cNvPr id="1006" name="Oval 1005"/>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p>
              </p:txBody>
            </p:sp>
            <p:sp>
              <p:nvSpPr>
                <p:cNvPr id="1007" name="Oval 1006"/>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p>
              </p:txBody>
            </p:sp>
            <p:sp>
              <p:nvSpPr>
                <p:cNvPr id="1008" name="Oval 1007"/>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p>
              </p:txBody>
            </p:sp>
            <p:sp>
              <p:nvSpPr>
                <p:cNvPr id="1009" name="Oval 1008"/>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p>
              </p:txBody>
            </p:sp>
            <p:sp>
              <p:nvSpPr>
                <p:cNvPr id="1010" name="Oval 1009"/>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p>
              </p:txBody>
            </p:sp>
            <p:sp>
              <p:nvSpPr>
                <p:cNvPr id="1011" name="Oval 1010"/>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p>
              </p:txBody>
            </p:sp>
            <p:sp>
              <p:nvSpPr>
                <p:cNvPr id="1012" name="Oval 1011"/>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p>
              </p:txBody>
            </p:sp>
            <p:sp>
              <p:nvSpPr>
                <p:cNvPr id="1013" name="Oval 1012"/>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p>
              </p:txBody>
            </p:sp>
            <p:sp>
              <p:nvSpPr>
                <p:cNvPr id="1014" name="Oval 1013"/>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p>
              </p:txBody>
            </p:sp>
            <p:sp>
              <p:nvSpPr>
                <p:cNvPr id="1015" name="Oval 1014"/>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p>
              </p:txBody>
            </p:sp>
            <p:sp>
              <p:nvSpPr>
                <p:cNvPr id="1016" name="Oval 1015"/>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p>
              </p:txBody>
            </p:sp>
            <p:sp>
              <p:nvSpPr>
                <p:cNvPr id="1017" name="Oval 1016"/>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p>
              </p:txBody>
            </p:sp>
            <p:sp>
              <p:nvSpPr>
                <p:cNvPr id="1018" name="Oval 1017"/>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p>
              </p:txBody>
            </p:sp>
            <p:sp>
              <p:nvSpPr>
                <p:cNvPr id="1019" name="Oval 1018"/>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p>
              </p:txBody>
            </p:sp>
            <p:sp>
              <p:nvSpPr>
                <p:cNvPr id="1020" name="Oval 1019"/>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p>
              </p:txBody>
            </p:sp>
            <p:sp>
              <p:nvSpPr>
                <p:cNvPr id="1021" name="Oval 1020"/>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p>
              </p:txBody>
            </p:sp>
            <p:sp>
              <p:nvSpPr>
                <p:cNvPr id="1022" name="Oval 1021"/>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p>
              </p:txBody>
            </p:sp>
            <p:sp>
              <p:nvSpPr>
                <p:cNvPr id="1023" name="Oval 1022"/>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p>
              </p:txBody>
            </p:sp>
            <p:sp>
              <p:nvSpPr>
                <p:cNvPr id="1024" name="Oval 1023"/>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p>
              </p:txBody>
            </p:sp>
            <p:sp>
              <p:nvSpPr>
                <p:cNvPr id="1025" name="Oval 1024"/>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p>
              </p:txBody>
            </p:sp>
            <p:sp>
              <p:nvSpPr>
                <p:cNvPr id="1026" name="Oval 1025"/>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p>
              </p:txBody>
            </p:sp>
          </p:grpSp>
          <p:grpSp>
            <p:nvGrpSpPr>
              <p:cNvPr id="936" name="Group 935"/>
              <p:cNvGrpSpPr/>
              <p:nvPr userDrawn="1"/>
            </p:nvGrpSpPr>
            <p:grpSpPr>
              <a:xfrm>
                <a:off x="172432" y="4708666"/>
                <a:ext cx="8793253" cy="28800"/>
                <a:chOff x="172432" y="4708666"/>
                <a:chExt cx="8793253" cy="28800"/>
              </a:xfrm>
              <a:grpFill/>
            </p:grpSpPr>
            <p:sp>
              <p:nvSpPr>
                <p:cNvPr id="983" name="Oval 982"/>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p>
              </p:txBody>
            </p:sp>
            <p:sp>
              <p:nvSpPr>
                <p:cNvPr id="984" name="Oval 983"/>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p>
              </p:txBody>
            </p:sp>
            <p:sp>
              <p:nvSpPr>
                <p:cNvPr id="985" name="Oval 984"/>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p>
              </p:txBody>
            </p:sp>
            <p:sp>
              <p:nvSpPr>
                <p:cNvPr id="986" name="Oval 985"/>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p>
              </p:txBody>
            </p:sp>
            <p:sp>
              <p:nvSpPr>
                <p:cNvPr id="987" name="Oval 986"/>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p>
              </p:txBody>
            </p:sp>
            <p:sp>
              <p:nvSpPr>
                <p:cNvPr id="988" name="Oval 987"/>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p>
              </p:txBody>
            </p:sp>
            <p:sp>
              <p:nvSpPr>
                <p:cNvPr id="989" name="Oval 988"/>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p>
              </p:txBody>
            </p:sp>
            <p:sp>
              <p:nvSpPr>
                <p:cNvPr id="990" name="Oval 989"/>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p>
              </p:txBody>
            </p:sp>
            <p:sp>
              <p:nvSpPr>
                <p:cNvPr id="991" name="Oval 990"/>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p>
              </p:txBody>
            </p:sp>
            <p:sp>
              <p:nvSpPr>
                <p:cNvPr id="992" name="Oval 991"/>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p>
              </p:txBody>
            </p:sp>
            <p:sp>
              <p:nvSpPr>
                <p:cNvPr id="993" name="Oval 992"/>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p>
              </p:txBody>
            </p:sp>
            <p:sp>
              <p:nvSpPr>
                <p:cNvPr id="994" name="Oval 993"/>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p>
              </p:txBody>
            </p:sp>
            <p:sp>
              <p:nvSpPr>
                <p:cNvPr id="995" name="Oval 994"/>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p>
              </p:txBody>
            </p:sp>
            <p:sp>
              <p:nvSpPr>
                <p:cNvPr id="996" name="Oval 995"/>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p>
              </p:txBody>
            </p:sp>
            <p:sp>
              <p:nvSpPr>
                <p:cNvPr id="997" name="Oval 996"/>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p>
              </p:txBody>
            </p:sp>
            <p:sp>
              <p:nvSpPr>
                <p:cNvPr id="998" name="Oval 997"/>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p>
              </p:txBody>
            </p:sp>
            <p:sp>
              <p:nvSpPr>
                <p:cNvPr id="999" name="Oval 998"/>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p>
              </p:txBody>
            </p:sp>
            <p:sp>
              <p:nvSpPr>
                <p:cNvPr id="1000" name="Oval 999"/>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p>
              </p:txBody>
            </p:sp>
            <p:sp>
              <p:nvSpPr>
                <p:cNvPr id="1001" name="Oval 1000"/>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p>
              </p:txBody>
            </p:sp>
            <p:sp>
              <p:nvSpPr>
                <p:cNvPr id="1002" name="Oval 1001"/>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p>
              </p:txBody>
            </p:sp>
            <p:sp>
              <p:nvSpPr>
                <p:cNvPr id="1003" name="Oval 1002"/>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p>
              </p:txBody>
            </p:sp>
            <p:sp>
              <p:nvSpPr>
                <p:cNvPr id="1004" name="Oval 1003"/>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p>
              </p:txBody>
            </p:sp>
          </p:grpSp>
          <p:grpSp>
            <p:nvGrpSpPr>
              <p:cNvPr id="937" name="Group 936"/>
              <p:cNvGrpSpPr/>
              <p:nvPr userDrawn="1"/>
            </p:nvGrpSpPr>
            <p:grpSpPr>
              <a:xfrm>
                <a:off x="172432" y="5123772"/>
                <a:ext cx="8802777" cy="28800"/>
                <a:chOff x="172432" y="5123772"/>
                <a:chExt cx="8802777" cy="28800"/>
              </a:xfrm>
              <a:grpFill/>
            </p:grpSpPr>
            <p:sp>
              <p:nvSpPr>
                <p:cNvPr id="961" name="Oval 960"/>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p>
              </p:txBody>
            </p:sp>
            <p:sp>
              <p:nvSpPr>
                <p:cNvPr id="962" name="Oval 961"/>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p>
              </p:txBody>
            </p:sp>
            <p:sp>
              <p:nvSpPr>
                <p:cNvPr id="963" name="Oval 962"/>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p>
              </p:txBody>
            </p:sp>
            <p:sp>
              <p:nvSpPr>
                <p:cNvPr id="964" name="Oval 963"/>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p>
              </p:txBody>
            </p:sp>
            <p:sp>
              <p:nvSpPr>
                <p:cNvPr id="965" name="Oval 964"/>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p>
              </p:txBody>
            </p:sp>
            <p:sp>
              <p:nvSpPr>
                <p:cNvPr id="966" name="Oval 965"/>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p>
              </p:txBody>
            </p:sp>
            <p:sp>
              <p:nvSpPr>
                <p:cNvPr id="967" name="Oval 966"/>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p>
              </p:txBody>
            </p:sp>
            <p:sp>
              <p:nvSpPr>
                <p:cNvPr id="968" name="Oval 967"/>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p>
              </p:txBody>
            </p:sp>
            <p:sp>
              <p:nvSpPr>
                <p:cNvPr id="969" name="Oval 968"/>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p>
              </p:txBody>
            </p:sp>
            <p:sp>
              <p:nvSpPr>
                <p:cNvPr id="970" name="Oval 969"/>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p>
              </p:txBody>
            </p:sp>
            <p:sp>
              <p:nvSpPr>
                <p:cNvPr id="971" name="Oval 970"/>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p>
              </p:txBody>
            </p:sp>
            <p:sp>
              <p:nvSpPr>
                <p:cNvPr id="972" name="Oval 971"/>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p>
              </p:txBody>
            </p:sp>
            <p:sp>
              <p:nvSpPr>
                <p:cNvPr id="973" name="Oval 972"/>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p>
              </p:txBody>
            </p:sp>
            <p:sp>
              <p:nvSpPr>
                <p:cNvPr id="974" name="Oval 973"/>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p>
              </p:txBody>
            </p:sp>
            <p:sp>
              <p:nvSpPr>
                <p:cNvPr id="975" name="Oval 974"/>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p>
              </p:txBody>
            </p:sp>
            <p:sp>
              <p:nvSpPr>
                <p:cNvPr id="976" name="Oval 975"/>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p>
              </p:txBody>
            </p:sp>
            <p:sp>
              <p:nvSpPr>
                <p:cNvPr id="977" name="Oval 976"/>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p>
              </p:txBody>
            </p:sp>
            <p:sp>
              <p:nvSpPr>
                <p:cNvPr id="978" name="Oval 977"/>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p>
              </p:txBody>
            </p:sp>
            <p:sp>
              <p:nvSpPr>
                <p:cNvPr id="979" name="Oval 978"/>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p>
              </p:txBody>
            </p:sp>
            <p:sp>
              <p:nvSpPr>
                <p:cNvPr id="980" name="Oval 979"/>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p>
              </p:txBody>
            </p:sp>
            <p:sp>
              <p:nvSpPr>
                <p:cNvPr id="981" name="Oval 980"/>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p>
              </p:txBody>
            </p:sp>
            <p:sp>
              <p:nvSpPr>
                <p:cNvPr id="982" name="Oval 981"/>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p>
              </p:txBody>
            </p:sp>
          </p:grpSp>
          <p:grpSp>
            <p:nvGrpSpPr>
              <p:cNvPr id="938" name="Group 937"/>
              <p:cNvGrpSpPr/>
              <p:nvPr userDrawn="1"/>
            </p:nvGrpSpPr>
            <p:grpSpPr>
              <a:xfrm>
                <a:off x="158146" y="5550368"/>
                <a:ext cx="8826587" cy="28800"/>
                <a:chOff x="158146" y="5550368"/>
                <a:chExt cx="8826587" cy="28800"/>
              </a:xfrm>
              <a:grpFill/>
            </p:grpSpPr>
            <p:sp>
              <p:nvSpPr>
                <p:cNvPr id="939" name="Oval 938"/>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p>
              </p:txBody>
            </p:sp>
            <p:sp>
              <p:nvSpPr>
                <p:cNvPr id="940" name="Oval 939"/>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p>
              </p:txBody>
            </p:sp>
            <p:sp>
              <p:nvSpPr>
                <p:cNvPr id="941" name="Oval 940"/>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p>
              </p:txBody>
            </p:sp>
            <p:sp>
              <p:nvSpPr>
                <p:cNvPr id="942" name="Oval 941"/>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p>
              </p:txBody>
            </p:sp>
            <p:sp>
              <p:nvSpPr>
                <p:cNvPr id="943" name="Oval 942"/>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p>
              </p:txBody>
            </p:sp>
            <p:sp>
              <p:nvSpPr>
                <p:cNvPr id="944" name="Oval 943"/>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p>
              </p:txBody>
            </p:sp>
            <p:sp>
              <p:nvSpPr>
                <p:cNvPr id="945" name="Oval 944"/>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p>
              </p:txBody>
            </p:sp>
            <p:sp>
              <p:nvSpPr>
                <p:cNvPr id="946" name="Oval 945"/>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p>
              </p:txBody>
            </p:sp>
            <p:sp>
              <p:nvSpPr>
                <p:cNvPr id="947" name="Oval 946"/>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p>
              </p:txBody>
            </p:sp>
            <p:sp>
              <p:nvSpPr>
                <p:cNvPr id="948" name="Oval 947"/>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p>
              </p:txBody>
            </p:sp>
            <p:sp>
              <p:nvSpPr>
                <p:cNvPr id="949" name="Oval 948"/>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p>
              </p:txBody>
            </p:sp>
            <p:sp>
              <p:nvSpPr>
                <p:cNvPr id="950" name="Oval 949"/>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p>
              </p:txBody>
            </p:sp>
            <p:sp>
              <p:nvSpPr>
                <p:cNvPr id="951" name="Oval 950"/>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p>
              </p:txBody>
            </p:sp>
            <p:sp>
              <p:nvSpPr>
                <p:cNvPr id="952" name="Oval 951"/>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p>
              </p:txBody>
            </p:sp>
            <p:sp>
              <p:nvSpPr>
                <p:cNvPr id="953" name="Oval 952"/>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p>
              </p:txBody>
            </p:sp>
            <p:sp>
              <p:nvSpPr>
                <p:cNvPr id="954" name="Oval 953"/>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p>
              </p:txBody>
            </p:sp>
            <p:sp>
              <p:nvSpPr>
                <p:cNvPr id="955" name="Oval 954"/>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p>
              </p:txBody>
            </p:sp>
            <p:sp>
              <p:nvSpPr>
                <p:cNvPr id="956" name="Oval 955"/>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p>
              </p:txBody>
            </p:sp>
            <p:sp>
              <p:nvSpPr>
                <p:cNvPr id="957" name="Oval 956"/>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p>
              </p:txBody>
            </p:sp>
            <p:sp>
              <p:nvSpPr>
                <p:cNvPr id="958" name="Oval 957"/>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p>
              </p:txBody>
            </p:sp>
            <p:sp>
              <p:nvSpPr>
                <p:cNvPr id="959" name="Oval 958"/>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p>
              </p:txBody>
            </p:sp>
            <p:sp>
              <p:nvSpPr>
                <p:cNvPr id="960" name="Oval 959"/>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p>
              </p:txBody>
            </p:sp>
          </p:grpSp>
        </p:grpSp>
      </p:grpSp>
      <p:sp>
        <p:nvSpPr>
          <p:cNvPr id="2" name="Title 1"/>
          <p:cNvSpPr>
            <a:spLocks noGrp="1"/>
          </p:cNvSpPr>
          <p:nvPr userDrawn="1">
            <p:ph type="ctrTitle" hasCustomPrompt="1"/>
          </p:nvPr>
        </p:nvSpPr>
        <p:spPr>
          <a:xfrm>
            <a:off x="251519" y="305931"/>
            <a:ext cx="8628956" cy="623248"/>
          </a:xfrm>
        </p:spPr>
        <p:txBody>
          <a:bodyPr>
            <a:noAutofit/>
          </a:bodyPr>
          <a:lstStyle>
            <a:lvl1pPr>
              <a:lnSpc>
                <a:spcPct val="75000"/>
              </a:lnSpc>
              <a:defRPr sz="5400" b="0">
                <a:solidFill>
                  <a:schemeClr val="tx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p>
            <a:fld id="{FD62EBCB-D9F8-40DC-9158-A97BC36958CA}" type="datetime8">
              <a:rPr lang="en-GB" smtClean="0"/>
              <a:t>21/04/2021 15:41</a:t>
            </a:fld>
            <a:endParaRPr lang="en-GB" dirty="0"/>
          </a:p>
        </p:txBody>
      </p:sp>
      <p:sp>
        <p:nvSpPr>
          <p:cNvPr id="8" name="Footer Placeholder 7"/>
          <p:cNvSpPr>
            <a:spLocks noGrp="1"/>
          </p:cNvSpPr>
          <p:nvPr>
            <p:ph type="ftr" sz="quarter" idx="11"/>
          </p:nvPr>
        </p:nvSpPr>
        <p:spPr/>
        <p:txBody>
          <a:bodyPr>
            <a:noAutofit/>
          </a:body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p:txBody>
          <a:bodyPr>
            <a:noAutofit/>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259342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Section Header - Ivory Functional">
    <p:bg>
      <p:bgPr>
        <a:solidFill>
          <a:srgbClr val="EEECE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8628956" cy="623248"/>
          </a:xfrm>
        </p:spPr>
        <p:txBody>
          <a:bodyPr>
            <a:noAutofit/>
          </a:bodyPr>
          <a:lstStyle>
            <a:lvl1pPr>
              <a:lnSpc>
                <a:spcPct val="75000"/>
              </a:lnSpc>
              <a:defRPr sz="5400" b="0">
                <a:solidFill>
                  <a:schemeClr val="tx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lstStyle/>
          <a:p>
            <a:fld id="{3115AC4F-903F-43B2-88E7-251BA2D03DE2}" type="datetime8">
              <a:rPr lang="en-GB" smtClean="0"/>
              <a:t>21/04/2021 15:41</a:t>
            </a:fld>
            <a:endParaRPr lang="en-GB" dirty="0"/>
          </a:p>
        </p:txBody>
      </p:sp>
      <p:sp>
        <p:nvSpPr>
          <p:cNvPr id="7" name="Footer Placeholder 6"/>
          <p:cNvSpPr>
            <a:spLocks noGrp="1"/>
          </p:cNvSpPr>
          <p:nvPr>
            <p:ph type="ftr" sz="quarter" idx="11"/>
          </p:nvPr>
        </p:nvSpPr>
        <p:spPr/>
        <p:txBody>
          <a:bodyPr/>
          <a:lstStyle/>
          <a:p>
            <a:r>
              <a:rPr lang="en-GB"/>
              <a:t>SECURITY CLASSIFICATION. PUBLISHED VERSION. OWNER'S NAME.</a:t>
            </a:r>
            <a:endParaRPr lang="en-GB" dirty="0"/>
          </a:p>
        </p:txBody>
      </p:sp>
      <p:sp>
        <p:nvSpPr>
          <p:cNvPr id="8" name="Slide Number Placeholder 7"/>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150143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Section Header - Yellow">
    <p:bg>
      <p:bgPr>
        <a:solidFill>
          <a:schemeClr val="accent2"/>
        </a:solidFill>
        <a:effectLst/>
      </p:bgPr>
    </p:bg>
    <p:spTree>
      <p:nvGrpSpPr>
        <p:cNvPr id="1" name=""/>
        <p:cNvGrpSpPr/>
        <p:nvPr/>
      </p:nvGrpSpPr>
      <p:grpSpPr>
        <a:xfrm>
          <a:off x="0" y="0"/>
          <a:ext cx="0" cy="0"/>
          <a:chOff x="0" y="0"/>
          <a:chExt cx="0" cy="0"/>
        </a:xfrm>
      </p:grpSpPr>
      <p:grpSp>
        <p:nvGrpSpPr>
          <p:cNvPr id="1248" name="Group 1247"/>
          <p:cNvGrpSpPr/>
          <p:nvPr userDrawn="1"/>
        </p:nvGrpSpPr>
        <p:grpSpPr>
          <a:xfrm>
            <a:off x="-287608" y="0"/>
            <a:ext cx="9462762" cy="6211073"/>
            <a:chOff x="-287608" y="0"/>
            <a:chExt cx="9462762" cy="6211073"/>
          </a:xfrm>
        </p:grpSpPr>
        <p:grpSp>
          <p:nvGrpSpPr>
            <p:cNvPr id="7" name="Group 10"/>
            <p:cNvGrpSpPr/>
            <p:nvPr userDrawn="1"/>
          </p:nvGrpSpPr>
          <p:grpSpPr>
            <a:xfrm>
              <a:off x="-287608" y="0"/>
              <a:ext cx="9433982" cy="6211073"/>
              <a:chOff x="-293370" y="0"/>
              <a:chExt cx="9433982" cy="6211073"/>
            </a:xfrm>
          </p:grpSpPr>
          <p:sp>
            <p:nvSpPr>
              <p:cNvPr id="623" name="Rectangle 622"/>
              <p:cNvSpPr/>
              <p:nvPr/>
            </p:nvSpPr>
            <p:spPr>
              <a:xfrm>
                <a:off x="-3388" y="0"/>
                <a:ext cx="9144000" cy="5715000"/>
              </a:xfrm>
              <a:prstGeom prst="rect">
                <a:avLst/>
              </a:prstGeom>
              <a:gradFill flip="none" rotWithShape="1">
                <a:gsLst>
                  <a:gs pos="0">
                    <a:srgbClr val="FFEE00"/>
                  </a:gs>
                  <a:gs pos="47000">
                    <a:srgbClr val="FFD601"/>
                  </a:gs>
                  <a:gs pos="86000">
                    <a:srgbClr val="FFE800"/>
                  </a:gs>
                  <a:gs pos="100000">
                    <a:srgbClr val="FFF000"/>
                  </a:gs>
                  <a:gs pos="81000">
                    <a:srgbClr val="F4BF07"/>
                  </a:gs>
                </a:gsLst>
                <a:lin ang="5400000" scaled="1"/>
                <a:tileRect/>
              </a:gradFill>
            </p:spPr>
            <p:txBody>
              <a:bodyPr wrap="none" lIns="0" tIns="0" rIns="0" bIns="0" rtlCol="0" anchor="ctr">
                <a:noAutofit/>
              </a:bodyPr>
              <a:lstStyle/>
              <a:p>
                <a:pPr algn="ctr"/>
                <a:endParaRPr lang="en-GB" dirty="0">
                  <a:solidFill>
                    <a:srgbClr val="6D6E71"/>
                  </a:solidFill>
                </a:endParaRPr>
              </a:p>
            </p:txBody>
          </p:sp>
          <p:sp>
            <p:nvSpPr>
              <p:cNvPr id="624" name="Freeform 623"/>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FFD601">
                  <a:alpha val="50000"/>
                </a:srgbClr>
              </a:solidFill>
              <a:effectLst>
                <a:softEdge rad="317500"/>
              </a:effectLst>
            </p:spPr>
            <p:txBody>
              <a:bodyPr wrap="square" lIns="0" tIns="0" rIns="0" bIns="0" rtlCol="0" anchor="ctr">
                <a:noAutofit/>
              </a:bodyPr>
              <a:lstStyle/>
              <a:p>
                <a:pPr algn="ctr"/>
                <a:endParaRPr lang="en-GB" dirty="0">
                  <a:solidFill>
                    <a:srgbClr val="6D6E71"/>
                  </a:solidFill>
                </a:endParaRPr>
              </a:p>
            </p:txBody>
          </p:sp>
          <p:sp>
            <p:nvSpPr>
              <p:cNvPr id="625"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FDCB08">
                  <a:alpha val="50000"/>
                </a:srgbClr>
              </a:solidFill>
              <a:effectLst>
                <a:softEdge rad="317500"/>
              </a:effectLst>
            </p:spPr>
            <p:txBody>
              <a:bodyPr wrap="none" lIns="0" tIns="0" rIns="0" bIns="0" rtlCol="0" anchor="ctr">
                <a:noAutofit/>
              </a:bodyPr>
              <a:lstStyle/>
              <a:p>
                <a:pPr algn="ctr"/>
                <a:endParaRPr lang="en-GB" dirty="0">
                  <a:solidFill>
                    <a:srgbClr val="6D6E71"/>
                  </a:solidFill>
                </a:endParaRPr>
              </a:p>
            </p:txBody>
          </p:sp>
        </p:grpSp>
        <p:grpSp>
          <p:nvGrpSpPr>
            <p:cNvPr id="626" name="Group 625"/>
            <p:cNvGrpSpPr/>
            <p:nvPr userDrawn="1"/>
          </p:nvGrpSpPr>
          <p:grpSpPr>
            <a:xfrm>
              <a:off x="-22042" y="158535"/>
              <a:ext cx="9197196" cy="5147237"/>
              <a:chOff x="-22042" y="158535"/>
              <a:chExt cx="9197196" cy="5147237"/>
            </a:xfrm>
            <a:solidFill>
              <a:srgbClr val="FAEDB1"/>
            </a:solidFill>
          </p:grpSpPr>
          <p:grpSp>
            <p:nvGrpSpPr>
              <p:cNvPr id="627" name="Group 626"/>
              <p:cNvGrpSpPr/>
              <p:nvPr userDrawn="1"/>
            </p:nvGrpSpPr>
            <p:grpSpPr>
              <a:xfrm>
                <a:off x="22406" y="158535"/>
                <a:ext cx="9089676" cy="18000"/>
                <a:chOff x="22406" y="158535"/>
                <a:chExt cx="9089676" cy="18000"/>
              </a:xfrm>
              <a:grpFill/>
            </p:grpSpPr>
            <p:sp>
              <p:nvSpPr>
                <p:cNvPr id="903" name="Oval 902"/>
                <p:cNvSpPr/>
                <p:nvPr/>
              </p:nvSpPr>
              <p:spPr>
                <a:xfrm>
                  <a:off x="224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4" name="Oval 903"/>
                <p:cNvSpPr/>
                <p:nvPr/>
              </p:nvSpPr>
              <p:spPr>
                <a:xfrm>
                  <a:off x="4510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5" name="Oval 904"/>
                <p:cNvSpPr/>
                <p:nvPr/>
              </p:nvSpPr>
              <p:spPr>
                <a:xfrm>
                  <a:off x="8868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6" name="Oval 905"/>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7" name="Oval 906"/>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8" name="Oval 907"/>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9" name="Oval 908"/>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0" name="Oval 909"/>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1" name="Oval 910"/>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2" name="Oval 911"/>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3" name="Oval 912"/>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4" name="Oval 913"/>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5" name="Oval 914"/>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6" name="Oval 915"/>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7" name="Oval 916"/>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8" name="Oval 917"/>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9" name="Oval 918"/>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0" name="Oval 919"/>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1" name="Oval 920"/>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2" name="Oval 921"/>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3" name="Oval 922"/>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4" name="Oval 923"/>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8" name="Group 627"/>
              <p:cNvGrpSpPr/>
              <p:nvPr userDrawn="1"/>
            </p:nvGrpSpPr>
            <p:grpSpPr>
              <a:xfrm>
                <a:off x="15263" y="565729"/>
                <a:ext cx="9103962" cy="18000"/>
                <a:chOff x="15263" y="565729"/>
                <a:chExt cx="9103962" cy="18000"/>
              </a:xfrm>
              <a:grpFill/>
            </p:grpSpPr>
            <p:sp>
              <p:nvSpPr>
                <p:cNvPr id="881" name="Oval 880"/>
                <p:cNvSpPr/>
                <p:nvPr/>
              </p:nvSpPr>
              <p:spPr>
                <a:xfrm>
                  <a:off x="1526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2" name="Oval 881"/>
                <p:cNvSpPr/>
                <p:nvPr/>
              </p:nvSpPr>
              <p:spPr>
                <a:xfrm>
                  <a:off x="4510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3" name="Oval 882"/>
                <p:cNvSpPr/>
                <p:nvPr/>
              </p:nvSpPr>
              <p:spPr>
                <a:xfrm>
                  <a:off x="879657"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4" name="Oval 883"/>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5" name="Oval 884"/>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6" name="Oval 885"/>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7" name="Oval 886"/>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8" name="Oval 887"/>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9" name="Oval 888"/>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0" name="Oval 889"/>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1" name="Oval 890"/>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2" name="Oval 891"/>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3" name="Oval 892"/>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4" name="Oval 893"/>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5" name="Oval 894"/>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6" name="Oval 895"/>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7" name="Oval 896"/>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8" name="Oval 897"/>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9" name="Oval 898"/>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0" name="Oval 899"/>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1" name="Oval 900"/>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2" name="Oval 901"/>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9" name="Group 628"/>
              <p:cNvGrpSpPr/>
              <p:nvPr userDrawn="1"/>
            </p:nvGrpSpPr>
            <p:grpSpPr>
              <a:xfrm>
                <a:off x="8120" y="970541"/>
                <a:ext cx="9120381" cy="18000"/>
                <a:chOff x="8120" y="970541"/>
                <a:chExt cx="9120381" cy="18000"/>
              </a:xfrm>
              <a:grpFill/>
            </p:grpSpPr>
            <p:sp>
              <p:nvSpPr>
                <p:cNvPr id="859" name="Oval 858"/>
                <p:cNvSpPr/>
                <p:nvPr/>
              </p:nvSpPr>
              <p:spPr>
                <a:xfrm>
                  <a:off x="812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0" name="Oval 859"/>
                <p:cNvSpPr/>
                <p:nvPr/>
              </p:nvSpPr>
              <p:spPr>
                <a:xfrm>
                  <a:off x="44150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1" name="Oval 860"/>
                <p:cNvSpPr/>
                <p:nvPr/>
              </p:nvSpPr>
              <p:spPr>
                <a:xfrm>
                  <a:off x="87727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2" name="Oval 861"/>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3" name="Oval 862"/>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4" name="Oval 863"/>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5" name="Oval 864"/>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6" name="Oval 865"/>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7" name="Oval 866"/>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8" name="Oval 867"/>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9" name="Oval 868"/>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0" name="Oval 869"/>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1" name="Oval 870"/>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2" name="Oval 871"/>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3" name="Oval 872"/>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4" name="Oval 873"/>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5" name="Oval 874"/>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6" name="Oval 875"/>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7" name="Oval 876"/>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8" name="Oval 877"/>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9" name="Oval 878"/>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0" name="Oval 879"/>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0" name="Group 629"/>
              <p:cNvGrpSpPr/>
              <p:nvPr userDrawn="1"/>
            </p:nvGrpSpPr>
            <p:grpSpPr>
              <a:xfrm>
                <a:off x="3358" y="1375353"/>
                <a:ext cx="9135493" cy="27525"/>
                <a:chOff x="3358" y="1375353"/>
                <a:chExt cx="9135493" cy="27525"/>
              </a:xfrm>
              <a:grpFill/>
            </p:grpSpPr>
            <p:sp>
              <p:nvSpPr>
                <p:cNvPr id="837" name="Oval 836"/>
                <p:cNvSpPr/>
                <p:nvPr/>
              </p:nvSpPr>
              <p:spPr>
                <a:xfrm>
                  <a:off x="3358"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8" name="Oval 837"/>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9" name="Oval 838"/>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0" name="Oval 839"/>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1" name="Oval 840"/>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2" name="Oval 841"/>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3" name="Oval 842"/>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4" name="Oval 843"/>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5" name="Oval 844"/>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6" name="Oval 845"/>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7" name="Oval 846"/>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8" name="Oval 847"/>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9" name="Oval 848"/>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0" name="Oval 849"/>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1" name="Oval 850"/>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2" name="Oval 851"/>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3" name="Oval 852"/>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4" name="Oval 853"/>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5" name="Oval 854"/>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6" name="Oval 855"/>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7" name="Oval 856"/>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8" name="Oval 857"/>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1" name="Group 630"/>
              <p:cNvGrpSpPr/>
              <p:nvPr userDrawn="1"/>
            </p:nvGrpSpPr>
            <p:grpSpPr>
              <a:xfrm>
                <a:off x="-6167" y="1803978"/>
                <a:ext cx="9155016" cy="21600"/>
                <a:chOff x="-6167" y="1803978"/>
                <a:chExt cx="9155016" cy="21600"/>
              </a:xfrm>
              <a:grpFill/>
            </p:grpSpPr>
            <p:sp>
              <p:nvSpPr>
                <p:cNvPr id="815" name="Oval 814"/>
                <p:cNvSpPr/>
                <p:nvPr/>
              </p:nvSpPr>
              <p:spPr>
                <a:xfrm>
                  <a:off x="-616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6" name="Oval 815"/>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7" name="Oval 816"/>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8" name="Oval 817"/>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9" name="Oval 818"/>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0" name="Oval 819"/>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1" name="Oval 820"/>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2" name="Oval 821"/>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3" name="Oval 822"/>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4" name="Oval 823"/>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5" name="Oval 824"/>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6" name="Oval 825"/>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7" name="Oval 826"/>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8" name="Oval 827"/>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9" name="Oval 828"/>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0" name="Oval 829"/>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1" name="Oval 830"/>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2" name="Oval 831"/>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3" name="Oval 832"/>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4" name="Oval 833"/>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5" name="Oval 834"/>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6" name="Oval 835"/>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2" name="Group 631"/>
              <p:cNvGrpSpPr/>
              <p:nvPr userDrawn="1"/>
            </p:nvGrpSpPr>
            <p:grpSpPr>
              <a:xfrm>
                <a:off x="-12517" y="2215458"/>
                <a:ext cx="9168509" cy="21600"/>
                <a:chOff x="-12517" y="2215458"/>
                <a:chExt cx="9168509" cy="21600"/>
              </a:xfrm>
              <a:grpFill/>
            </p:grpSpPr>
            <p:sp>
              <p:nvSpPr>
                <p:cNvPr id="793" name="Oval 792"/>
                <p:cNvSpPr/>
                <p:nvPr/>
              </p:nvSpPr>
              <p:spPr>
                <a:xfrm>
                  <a:off x="-1251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4" name="Oval 793"/>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5" name="Oval 794"/>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6" name="Oval 795"/>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7" name="Oval 796"/>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8" name="Oval 797"/>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9" name="Oval 798"/>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0" name="Oval 799"/>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1" name="Oval 800"/>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2" name="Oval 801"/>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3" name="Oval 802"/>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4" name="Oval 803"/>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5" name="Oval 804"/>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6" name="Oval 805"/>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7" name="Oval 806"/>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8" name="Oval 807"/>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9" name="Oval 808"/>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0" name="Oval 809"/>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1" name="Oval 810"/>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2" name="Oval 811"/>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3" name="Oval 812"/>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4" name="Oval 813"/>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3" name="Group 632"/>
              <p:cNvGrpSpPr/>
              <p:nvPr userDrawn="1"/>
            </p:nvGrpSpPr>
            <p:grpSpPr>
              <a:xfrm>
                <a:off x="-22042" y="2641702"/>
                <a:ext cx="9187615" cy="28800"/>
                <a:chOff x="-22042" y="2641702"/>
                <a:chExt cx="9187615" cy="28800"/>
              </a:xfrm>
              <a:grpFill/>
            </p:grpSpPr>
            <p:sp>
              <p:nvSpPr>
                <p:cNvPr id="771" name="Oval 770"/>
                <p:cNvSpPr/>
                <p:nvPr/>
              </p:nvSpPr>
              <p:spPr>
                <a:xfrm>
                  <a:off x="-2204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2" name="Oval 771"/>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3" name="Oval 772"/>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4" name="Oval 773"/>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5" name="Oval 774"/>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6" name="Oval 775"/>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7" name="Oval 776"/>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8" name="Oval 777"/>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9" name="Oval 778"/>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0" name="Oval 779"/>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1" name="Oval 780"/>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2" name="Oval 781"/>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3" name="Oval 782"/>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4" name="Oval 783"/>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5" name="Oval 784"/>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6" name="Oval 785"/>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7" name="Oval 786"/>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8" name="Oval 787"/>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9" name="Oval 788"/>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0" name="Oval 789"/>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1" name="Oval 790"/>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2" name="Oval 791"/>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4" name="Group 635"/>
              <p:cNvGrpSpPr/>
              <p:nvPr userDrawn="1"/>
            </p:nvGrpSpPr>
            <p:grpSpPr>
              <a:xfrm>
                <a:off x="-22042" y="3068422"/>
                <a:ext cx="9197196" cy="36000"/>
                <a:chOff x="-20858" y="3068422"/>
                <a:chExt cx="9197196" cy="36000"/>
              </a:xfrm>
              <a:grpFill/>
            </p:grpSpPr>
            <p:sp>
              <p:nvSpPr>
                <p:cNvPr id="749" name="Oval 748"/>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0" name="Oval 749"/>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1" name="Oval 750"/>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2" name="Oval 751"/>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3" name="Oval 752"/>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4" name="Oval 753"/>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5" name="Oval 754"/>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6" name="Oval 755"/>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7" name="Oval 756"/>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8" name="Oval 757"/>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9" name="Oval 758"/>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0" name="Oval 759"/>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1" name="Oval 760"/>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2" name="Oval 761"/>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3" name="Oval 762"/>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4" name="Oval 763"/>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5" name="Oval 764"/>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6" name="Oval 765"/>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7" name="Oval 766"/>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8" name="Oval 767"/>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9" name="Oval 768"/>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0" name="Oval 769"/>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5" name="Group 637"/>
              <p:cNvGrpSpPr/>
              <p:nvPr userDrawn="1"/>
            </p:nvGrpSpPr>
            <p:grpSpPr>
              <a:xfrm>
                <a:off x="378806" y="3502762"/>
                <a:ext cx="8793967" cy="36000"/>
                <a:chOff x="379990" y="3068422"/>
                <a:chExt cx="8793967" cy="36000"/>
              </a:xfrm>
              <a:grpFill/>
            </p:grpSpPr>
            <p:sp>
              <p:nvSpPr>
                <p:cNvPr id="728" name="Oval 727"/>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9" name="Oval 728"/>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0" name="Oval 729"/>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1" name="Oval 730"/>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2" name="Oval 731"/>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3" name="Oval 732"/>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4" name="Oval 733"/>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5" name="Oval 734"/>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6" name="Oval 735"/>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7" name="Oval 736"/>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8" name="Oval 737"/>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9" name="Oval 738"/>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0" name="Oval 739"/>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1" name="Oval 740"/>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2" name="Oval 741"/>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3" name="Oval 742"/>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4" name="Oval 743"/>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5" name="Oval 744"/>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6" name="Oval 745"/>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7" name="Oval 746"/>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8" name="Oval 747"/>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6" name="Group 635"/>
              <p:cNvGrpSpPr/>
              <p:nvPr userDrawn="1"/>
            </p:nvGrpSpPr>
            <p:grpSpPr>
              <a:xfrm>
                <a:off x="-20738" y="3940912"/>
                <a:ext cx="9195892" cy="36000"/>
                <a:chOff x="-20738" y="3940912"/>
                <a:chExt cx="9195892" cy="36000"/>
              </a:xfrm>
              <a:grpFill/>
            </p:grpSpPr>
            <p:sp>
              <p:nvSpPr>
                <p:cNvPr id="706" name="Oval 705"/>
                <p:cNvSpPr/>
                <p:nvPr/>
              </p:nvSpPr>
              <p:spPr>
                <a:xfrm>
                  <a:off x="-207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7" name="Oval 706"/>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8" name="Oval 707"/>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9" name="Oval 708"/>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0" name="Oval 709"/>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1" name="Oval 710"/>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2" name="Oval 711"/>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3" name="Oval 712"/>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4" name="Oval 713"/>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5" name="Oval 714"/>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6" name="Oval 715"/>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7" name="Oval 716"/>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8" name="Oval 717"/>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9" name="Oval 718"/>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0" name="Oval 719"/>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1" name="Oval 720"/>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2" name="Oval 721"/>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3" name="Oval 722"/>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4" name="Oval 723"/>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5" name="Oval 724"/>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6" name="Oval 725"/>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7" name="Oval 726"/>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7" name="Group 636"/>
              <p:cNvGrpSpPr/>
              <p:nvPr userDrawn="1"/>
            </p:nvGrpSpPr>
            <p:grpSpPr>
              <a:xfrm>
                <a:off x="-20738" y="4372394"/>
                <a:ext cx="9195892" cy="36000"/>
                <a:chOff x="-20738" y="4372394"/>
                <a:chExt cx="9195892" cy="36000"/>
              </a:xfrm>
              <a:grpFill/>
            </p:grpSpPr>
            <p:sp>
              <p:nvSpPr>
                <p:cNvPr id="684" name="Oval 683"/>
                <p:cNvSpPr/>
                <p:nvPr/>
              </p:nvSpPr>
              <p:spPr>
                <a:xfrm>
                  <a:off x="-207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5" name="Oval 684"/>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6" name="Oval 685"/>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7" name="Oval 686"/>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8" name="Oval 687"/>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9" name="Oval 688"/>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0" name="Oval 689"/>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1" name="Oval 690"/>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2" name="Oval 691"/>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3" name="Oval 692"/>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4" name="Oval 693"/>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5" name="Oval 694"/>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6" name="Oval 695"/>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7" name="Oval 696"/>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8" name="Oval 697"/>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9" name="Oval 698"/>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0" name="Oval 699"/>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1" name="Oval 700"/>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2" name="Oval 701"/>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3" name="Oval 702"/>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4" name="Oval 703"/>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5" name="Oval 704"/>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8" name="Group 637"/>
              <p:cNvGrpSpPr/>
              <p:nvPr userDrawn="1"/>
            </p:nvGrpSpPr>
            <p:grpSpPr>
              <a:xfrm>
                <a:off x="-20738" y="4815527"/>
                <a:ext cx="9195892" cy="36000"/>
                <a:chOff x="-20738" y="4815527"/>
                <a:chExt cx="9195892" cy="36000"/>
              </a:xfrm>
              <a:grpFill/>
            </p:grpSpPr>
            <p:sp>
              <p:nvSpPr>
                <p:cNvPr id="662" name="Oval 661"/>
                <p:cNvSpPr/>
                <p:nvPr/>
              </p:nvSpPr>
              <p:spPr>
                <a:xfrm>
                  <a:off x="-207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3" name="Oval 662"/>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4" name="Oval 663"/>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5" name="Oval 664"/>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6" name="Oval 665"/>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7" name="Oval 666"/>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8" name="Oval 667"/>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9" name="Oval 668"/>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0" name="Oval 669"/>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1" name="Oval 670"/>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2" name="Oval 671"/>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3" name="Oval 672"/>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4" name="Oval 673"/>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5" name="Oval 674"/>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6" name="Oval 675"/>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7" name="Oval 676"/>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8" name="Oval 677"/>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9" name="Oval 678"/>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0" name="Oval 679"/>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1" name="Oval 680"/>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2" name="Oval 681"/>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3" name="Oval 682"/>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9" name="Group 638"/>
              <p:cNvGrpSpPr/>
              <p:nvPr userDrawn="1"/>
            </p:nvGrpSpPr>
            <p:grpSpPr>
              <a:xfrm>
                <a:off x="-20738" y="5269772"/>
                <a:ext cx="9195892" cy="36000"/>
                <a:chOff x="-20738" y="5269772"/>
                <a:chExt cx="9195892" cy="36000"/>
              </a:xfrm>
              <a:grpFill/>
            </p:grpSpPr>
            <p:sp>
              <p:nvSpPr>
                <p:cNvPr id="640" name="Oval 639"/>
                <p:cNvSpPr/>
                <p:nvPr/>
              </p:nvSpPr>
              <p:spPr>
                <a:xfrm>
                  <a:off x="-207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1" name="Oval 640"/>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2" name="Oval 641"/>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3" name="Oval 642"/>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4" name="Oval 643"/>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5" name="Oval 644"/>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6" name="Oval 645"/>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7" name="Oval 646"/>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8" name="Oval 647"/>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9" name="Oval 648"/>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0" name="Oval 649"/>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1" name="Oval 650"/>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2" name="Oval 651"/>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3" name="Oval 652"/>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4" name="Oval 653"/>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5" name="Oval 654"/>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6" name="Oval 655"/>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7" name="Oval 656"/>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8" name="Oval 657"/>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9" name="Oval 658"/>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0" name="Oval 659"/>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1" name="Oval 660"/>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nvGrpSpPr>
            <p:cNvPr id="925" name="Group 924"/>
            <p:cNvGrpSpPr/>
            <p:nvPr userDrawn="1"/>
          </p:nvGrpSpPr>
          <p:grpSpPr>
            <a:xfrm>
              <a:off x="158146" y="318079"/>
              <a:ext cx="8826587" cy="5261089"/>
              <a:chOff x="158146" y="318079"/>
              <a:chExt cx="8826587" cy="5261089"/>
            </a:xfrm>
            <a:solidFill>
              <a:srgbClr val="FCE180"/>
            </a:solidFill>
          </p:grpSpPr>
          <p:grpSp>
            <p:nvGrpSpPr>
              <p:cNvPr id="926" name="Group 925"/>
              <p:cNvGrpSpPr/>
              <p:nvPr userDrawn="1"/>
            </p:nvGrpSpPr>
            <p:grpSpPr>
              <a:xfrm>
                <a:off x="262912" y="318079"/>
                <a:ext cx="8612511" cy="10800"/>
                <a:chOff x="262912" y="318079"/>
                <a:chExt cx="8612511" cy="10800"/>
              </a:xfrm>
              <a:grpFill/>
            </p:grpSpPr>
            <p:sp>
              <p:nvSpPr>
                <p:cNvPr id="1226" name="Oval 1225"/>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7" name="Oval 1226"/>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8" name="Oval 1227"/>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9" name="Oval 1228"/>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0" name="Oval 1229"/>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1" name="Oval 1230"/>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2" name="Oval 1231"/>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3" name="Oval 1232"/>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4" name="Oval 1233"/>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5" name="Oval 1234"/>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6" name="Oval 1235"/>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7" name="Oval 1236"/>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8" name="Oval 1237"/>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9" name="Oval 1238"/>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0" name="Oval 1239"/>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1" name="Oval 1240"/>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2" name="Oval 1241"/>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3" name="Oval 1242"/>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4" name="Oval 1243"/>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5" name="Oval 1244"/>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6" name="Oval 1245"/>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7" name="Oval 1246"/>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7" name="Group 926"/>
              <p:cNvGrpSpPr/>
              <p:nvPr userDrawn="1"/>
            </p:nvGrpSpPr>
            <p:grpSpPr>
              <a:xfrm>
                <a:off x="258150" y="699079"/>
                <a:ext cx="8624416" cy="10800"/>
                <a:chOff x="258150" y="699079"/>
                <a:chExt cx="8624416" cy="10800"/>
              </a:xfrm>
              <a:grpFill/>
            </p:grpSpPr>
            <p:sp>
              <p:nvSpPr>
                <p:cNvPr id="1204" name="Oval 1203"/>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5" name="Oval 1204"/>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6" name="Oval 1205"/>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7" name="Oval 1206"/>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8" name="Oval 1207"/>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9" name="Oval 1208"/>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0" name="Oval 1209"/>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1" name="Oval 1210"/>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2" name="Oval 1211"/>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3" name="Oval 1212"/>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4" name="Oval 1213"/>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5" name="Oval 1214"/>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6" name="Oval 1215"/>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7" name="Oval 1216"/>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8" name="Oval 1217"/>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9" name="Oval 1218"/>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0" name="Oval 1219"/>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1" name="Oval 1220"/>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2" name="Oval 1221"/>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3" name="Oval 1222"/>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4" name="Oval 1223"/>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5" name="Oval 1224"/>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8" name="Group 927"/>
              <p:cNvGrpSpPr/>
              <p:nvPr userDrawn="1"/>
            </p:nvGrpSpPr>
            <p:grpSpPr>
              <a:xfrm>
                <a:off x="253388" y="1088253"/>
                <a:ext cx="8636321" cy="10800"/>
                <a:chOff x="253388" y="1088253"/>
                <a:chExt cx="8636321" cy="10800"/>
              </a:xfrm>
              <a:grpFill/>
            </p:grpSpPr>
            <p:sp>
              <p:nvSpPr>
                <p:cNvPr id="1182" name="Oval 1181"/>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3" name="Oval 1182"/>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4" name="Oval 1183"/>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5" name="Oval 1184"/>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6" name="Oval 1185"/>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7" name="Oval 1186"/>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8" name="Oval 1187"/>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9" name="Oval 1188"/>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0" name="Oval 1189"/>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1" name="Oval 1190"/>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2" name="Oval 1191"/>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3" name="Oval 1192"/>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4" name="Oval 1193"/>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5" name="Oval 1194"/>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6" name="Oval 1195"/>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7" name="Oval 1196"/>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8" name="Oval 1197"/>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9" name="Oval 1198"/>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0" name="Oval 1199"/>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1" name="Oval 1200"/>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2" name="Oval 1201"/>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3" name="Oval 1202"/>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9" name="Group 928"/>
              <p:cNvGrpSpPr/>
              <p:nvPr userDrawn="1"/>
            </p:nvGrpSpPr>
            <p:grpSpPr>
              <a:xfrm>
                <a:off x="243864" y="1477443"/>
                <a:ext cx="8650607" cy="10800"/>
                <a:chOff x="243864" y="1477443"/>
                <a:chExt cx="8650607" cy="10800"/>
              </a:xfrm>
              <a:grpFill/>
            </p:grpSpPr>
            <p:sp>
              <p:nvSpPr>
                <p:cNvPr id="1160" name="Oval 1159"/>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1" name="Oval 1160"/>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2" name="Oval 1161"/>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3" name="Oval 1162"/>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4" name="Oval 1163"/>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5" name="Oval 1164"/>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6" name="Oval 1165"/>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7" name="Oval 1166"/>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8" name="Oval 1167"/>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9" name="Oval 1168"/>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0" name="Oval 1169"/>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1" name="Oval 1170"/>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2" name="Oval 1171"/>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3" name="Oval 1172"/>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4" name="Oval 1173"/>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5" name="Oval 1174"/>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6" name="Oval 1175"/>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7" name="Oval 1176"/>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8" name="Oval 1177"/>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9" name="Oval 1178"/>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0" name="Oval 1179"/>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1" name="Oval 1180"/>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0" name="Group 929"/>
              <p:cNvGrpSpPr/>
              <p:nvPr userDrawn="1"/>
            </p:nvGrpSpPr>
            <p:grpSpPr>
              <a:xfrm>
                <a:off x="237514" y="1868436"/>
                <a:ext cx="8668919" cy="18000"/>
                <a:chOff x="237514" y="1868436"/>
                <a:chExt cx="8668919" cy="18000"/>
              </a:xfrm>
              <a:grpFill/>
            </p:grpSpPr>
            <p:sp>
              <p:nvSpPr>
                <p:cNvPr id="1138" name="Oval 1137"/>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9" name="Oval 1138"/>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0" name="Oval 1139"/>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1" name="Oval 1140"/>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2" name="Oval 1141"/>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3" name="Oval 1142"/>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4" name="Oval 1143"/>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5" name="Oval 1144"/>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6" name="Oval 1145"/>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7" name="Oval 1146"/>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8" name="Oval 1147"/>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9" name="Oval 1148"/>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0" name="Oval 1149"/>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1" name="Oval 1150"/>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2" name="Oval 1151"/>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3" name="Oval 1152"/>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4" name="Oval 1153"/>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5" name="Oval 1154"/>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6" name="Oval 1155"/>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7" name="Oval 1156"/>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8" name="Oval 1157"/>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9" name="Oval 1158"/>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1" name="Group 930"/>
              <p:cNvGrpSpPr/>
              <p:nvPr userDrawn="1"/>
            </p:nvGrpSpPr>
            <p:grpSpPr>
              <a:xfrm>
                <a:off x="227990" y="2258487"/>
                <a:ext cx="8687967" cy="18000"/>
                <a:chOff x="227990" y="2258487"/>
                <a:chExt cx="8687967" cy="18000"/>
              </a:xfrm>
              <a:grpFill/>
            </p:grpSpPr>
            <p:sp>
              <p:nvSpPr>
                <p:cNvPr id="1116" name="Oval 1115"/>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7" name="Oval 1116"/>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8" name="Oval 1117"/>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9" name="Oval 1118"/>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0" name="Oval 1119"/>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1" name="Oval 1120"/>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2" name="Oval 1121"/>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3" name="Oval 1122"/>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4" name="Oval 1123"/>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5" name="Oval 1124"/>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6" name="Oval 1125"/>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7" name="Oval 1126"/>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8" name="Oval 1127"/>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9" name="Oval 1128"/>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0" name="Oval 1129"/>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1" name="Oval 1130"/>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2" name="Oval 1131"/>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3" name="Oval 1132"/>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4" name="Oval 1133"/>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5" name="Oval 1134"/>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6" name="Oval 1135"/>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7" name="Oval 1136"/>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2" name="Group 931"/>
              <p:cNvGrpSpPr/>
              <p:nvPr userDrawn="1"/>
            </p:nvGrpSpPr>
            <p:grpSpPr>
              <a:xfrm>
                <a:off x="218465" y="2660921"/>
                <a:ext cx="8710617" cy="21600"/>
                <a:chOff x="218465" y="2660921"/>
                <a:chExt cx="8710617" cy="21600"/>
              </a:xfrm>
              <a:grpFill/>
            </p:grpSpPr>
            <p:sp>
              <p:nvSpPr>
                <p:cNvPr id="1094" name="Oval 1093"/>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5" name="Oval 1094"/>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6" name="Oval 1095"/>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7" name="Oval 1096"/>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8" name="Oval 1097"/>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9" name="Oval 1098"/>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0" name="Oval 1099"/>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1" name="Oval 1100"/>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2" name="Oval 1101"/>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3" name="Oval 1102"/>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4" name="Oval 1103"/>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5" name="Oval 1104"/>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6" name="Oval 1105"/>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7" name="Oval 1106"/>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8" name="Oval 1107"/>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9" name="Oval 1108"/>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0" name="Oval 1109"/>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1" name="Oval 1110"/>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2" name="Oval 1111"/>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3" name="Oval 1112"/>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4" name="Oval 1113"/>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5" name="Oval 1114"/>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3" name="Group 636"/>
              <p:cNvGrpSpPr/>
              <p:nvPr userDrawn="1"/>
            </p:nvGrpSpPr>
            <p:grpSpPr>
              <a:xfrm>
                <a:off x="201798" y="3051926"/>
                <a:ext cx="8734484" cy="28800"/>
                <a:chOff x="202982" y="3051926"/>
                <a:chExt cx="8734484" cy="28800"/>
              </a:xfrm>
              <a:grpFill/>
            </p:grpSpPr>
            <p:sp>
              <p:nvSpPr>
                <p:cNvPr id="1072" name="Oval 1071"/>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3" name="Oval 1072"/>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4" name="Oval 1073"/>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5" name="Oval 1074"/>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6" name="Oval 1075"/>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7" name="Oval 1076"/>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8" name="Oval 1077"/>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9" name="Oval 1078"/>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0" name="Oval 1079"/>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1" name="Oval 1080"/>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2" name="Oval 1081"/>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3" name="Oval 1082"/>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4" name="Oval 1083"/>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5" name="Oval 1084"/>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6" name="Oval 1085"/>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7" name="Oval 1086"/>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8" name="Oval 1087"/>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9" name="Oval 1088"/>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0" name="Oval 1089"/>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1" name="Oval 1090"/>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2" name="Oval 1091"/>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3" name="Oval 1092"/>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4" name="Group 638"/>
              <p:cNvGrpSpPr/>
              <p:nvPr userDrawn="1"/>
            </p:nvGrpSpPr>
            <p:grpSpPr>
              <a:xfrm>
                <a:off x="201798" y="3466898"/>
                <a:ext cx="8744008" cy="28800"/>
                <a:chOff x="202982" y="3051926"/>
                <a:chExt cx="8744008" cy="28800"/>
              </a:xfrm>
              <a:grpFill/>
            </p:grpSpPr>
            <p:sp>
              <p:nvSpPr>
                <p:cNvPr id="1050" name="Oval 1049"/>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1" name="Oval 1050"/>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2" name="Oval 1051"/>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3" name="Oval 1052"/>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4" name="Oval 1053"/>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5" name="Oval 1054"/>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6" name="Oval 1055"/>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7" name="Oval 1056"/>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8" name="Oval 1057"/>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9" name="Oval 1058"/>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0" name="Oval 1059"/>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1" name="Oval 1060"/>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2" name="Oval 1061"/>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3" name="Oval 1062"/>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4" name="Oval 1063"/>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5" name="Oval 1064"/>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6" name="Oval 1065"/>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7" name="Oval 1066"/>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8" name="Oval 1067"/>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9" name="Oval 1068"/>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0" name="Oval 1069"/>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1" name="Oval 1070"/>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5" name="Group 934"/>
              <p:cNvGrpSpPr/>
              <p:nvPr userDrawn="1"/>
            </p:nvGrpSpPr>
            <p:grpSpPr>
              <a:xfrm>
                <a:off x="198623" y="3876473"/>
                <a:ext cx="8762300" cy="28800"/>
                <a:chOff x="198623" y="3876473"/>
                <a:chExt cx="8762300" cy="28800"/>
              </a:xfrm>
              <a:grpFill/>
            </p:grpSpPr>
            <p:sp>
              <p:nvSpPr>
                <p:cNvPr id="1028" name="Oval 1027"/>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9" name="Oval 1028"/>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0" name="Oval 1029"/>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1" name="Oval 1030"/>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2" name="Oval 1031"/>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3" name="Oval 1032"/>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4" name="Oval 1033"/>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5" name="Oval 1034"/>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6" name="Oval 1035"/>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7" name="Oval 1036"/>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8" name="Oval 1037"/>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9" name="Oval 1038"/>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0" name="Oval 1039"/>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1" name="Oval 1040"/>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2" name="Oval 1041"/>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3" name="Oval 1042"/>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4" name="Oval 1043"/>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5" name="Oval 1044"/>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6" name="Oval 1045"/>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7" name="Oval 1046"/>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8" name="Oval 1047"/>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9" name="Oval 1048"/>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6" name="Group 935"/>
              <p:cNvGrpSpPr/>
              <p:nvPr userDrawn="1"/>
            </p:nvGrpSpPr>
            <p:grpSpPr>
              <a:xfrm>
                <a:off x="181956" y="4293669"/>
                <a:ext cx="8778967" cy="28800"/>
                <a:chOff x="181956" y="4293669"/>
                <a:chExt cx="8778967" cy="28800"/>
              </a:xfrm>
              <a:grpFill/>
            </p:grpSpPr>
            <p:sp>
              <p:nvSpPr>
                <p:cNvPr id="1006" name="Oval 1005"/>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7" name="Oval 1006"/>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8" name="Oval 1007"/>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9" name="Oval 1008"/>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0" name="Oval 1009"/>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1" name="Oval 1010"/>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2" name="Oval 1011"/>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3" name="Oval 1012"/>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4" name="Oval 1013"/>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5" name="Oval 1014"/>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6" name="Oval 1015"/>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7" name="Oval 1016"/>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8" name="Oval 1017"/>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9" name="Oval 1018"/>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0" name="Oval 1019"/>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1" name="Oval 1020"/>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2" name="Oval 1021"/>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3" name="Oval 1022"/>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4" name="Oval 1023"/>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5" name="Oval 1024"/>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6" name="Oval 1025"/>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7" name="Oval 1026"/>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7" name="Group 936"/>
              <p:cNvGrpSpPr/>
              <p:nvPr userDrawn="1"/>
            </p:nvGrpSpPr>
            <p:grpSpPr>
              <a:xfrm>
                <a:off x="172432" y="4708666"/>
                <a:ext cx="8793253" cy="28800"/>
                <a:chOff x="172432" y="4708666"/>
                <a:chExt cx="8793253" cy="28800"/>
              </a:xfrm>
              <a:grpFill/>
            </p:grpSpPr>
            <p:sp>
              <p:nvSpPr>
                <p:cNvPr id="984" name="Oval 983"/>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5" name="Oval 984"/>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6" name="Oval 985"/>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7" name="Oval 986"/>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8" name="Oval 987"/>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9" name="Oval 988"/>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0" name="Oval 989"/>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1" name="Oval 990"/>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2" name="Oval 991"/>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3" name="Oval 992"/>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4" name="Oval 993"/>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5" name="Oval 994"/>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6" name="Oval 995"/>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7" name="Oval 996"/>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8" name="Oval 997"/>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9" name="Oval 998"/>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0" name="Oval 999"/>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1" name="Oval 1000"/>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2" name="Oval 1001"/>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3" name="Oval 1002"/>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4" name="Oval 1003"/>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5" name="Oval 1004"/>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8" name="Group 937"/>
              <p:cNvGrpSpPr/>
              <p:nvPr userDrawn="1"/>
            </p:nvGrpSpPr>
            <p:grpSpPr>
              <a:xfrm>
                <a:off x="172432" y="5123772"/>
                <a:ext cx="8802777" cy="28800"/>
                <a:chOff x="172432" y="5123772"/>
                <a:chExt cx="8802777" cy="28800"/>
              </a:xfrm>
              <a:grpFill/>
            </p:grpSpPr>
            <p:sp>
              <p:nvSpPr>
                <p:cNvPr id="962" name="Oval 961"/>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3" name="Oval 962"/>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4" name="Oval 963"/>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5" name="Oval 964"/>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6" name="Oval 965"/>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7" name="Oval 966"/>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8" name="Oval 967"/>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9" name="Oval 968"/>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0" name="Oval 969"/>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1" name="Oval 970"/>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2" name="Oval 971"/>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3" name="Oval 972"/>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4" name="Oval 973"/>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5" name="Oval 974"/>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6" name="Oval 975"/>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7" name="Oval 976"/>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8" name="Oval 977"/>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9" name="Oval 978"/>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0" name="Oval 979"/>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1" name="Oval 980"/>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2" name="Oval 981"/>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3" name="Oval 982"/>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9" name="Group 938"/>
              <p:cNvGrpSpPr/>
              <p:nvPr userDrawn="1"/>
            </p:nvGrpSpPr>
            <p:grpSpPr>
              <a:xfrm>
                <a:off x="158146" y="5550368"/>
                <a:ext cx="8826587" cy="28800"/>
                <a:chOff x="158146" y="5550368"/>
                <a:chExt cx="8826587" cy="28800"/>
              </a:xfrm>
              <a:grpFill/>
            </p:grpSpPr>
            <p:sp>
              <p:nvSpPr>
                <p:cNvPr id="940" name="Oval 939"/>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1" name="Oval 940"/>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2" name="Oval 941"/>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3" name="Oval 942"/>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4" name="Oval 943"/>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5" name="Oval 944"/>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6" name="Oval 945"/>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7" name="Oval 946"/>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8" name="Oval 947"/>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9" name="Oval 948"/>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0" name="Oval 949"/>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1" name="Oval 950"/>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2" name="Oval 951"/>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3" name="Oval 952"/>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4" name="Oval 953"/>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5" name="Oval 954"/>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6" name="Oval 955"/>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7" name="Oval 956"/>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8" name="Oval 957"/>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9" name="Oval 958"/>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0" name="Oval 959"/>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1" name="Oval 960"/>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userDrawn="1">
            <p:ph type="ctrTitle" hasCustomPrompt="1"/>
          </p:nvPr>
        </p:nvSpPr>
        <p:spPr>
          <a:xfrm>
            <a:off x="251519" y="305931"/>
            <a:ext cx="8628956" cy="623248"/>
          </a:xfrm>
        </p:spPr>
        <p:txBody>
          <a:bodyPr>
            <a:noAutofit/>
          </a:bodyPr>
          <a:lstStyle>
            <a:lvl1pPr>
              <a:lnSpc>
                <a:spcPct val="75000"/>
              </a:lnSpc>
              <a:defRPr sz="5400" b="0">
                <a:solidFill>
                  <a:srgbClr val="008E70"/>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p>
            <a:fld id="{5232CF4C-99AC-428E-8FE4-2139C54DFA79}" type="datetime8">
              <a:rPr lang="en-GB" smtClean="0"/>
              <a:t>21/04/2021 15:41</a:t>
            </a:fld>
            <a:endParaRPr lang="en-GB" dirty="0"/>
          </a:p>
        </p:txBody>
      </p:sp>
      <p:sp>
        <p:nvSpPr>
          <p:cNvPr id="8" name="Footer Placeholder 7"/>
          <p:cNvSpPr>
            <a:spLocks noGrp="1"/>
          </p:cNvSpPr>
          <p:nvPr>
            <p:ph type="ftr" sz="quarter" idx="11"/>
          </p:nvPr>
        </p:nvSpPr>
        <p:spPr/>
        <p:txBody>
          <a:bodyPr>
            <a:noAutofit/>
          </a:body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p:txBody>
          <a:bodyPr>
            <a:noAutofit/>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325855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200" indent="-457200">
              <a:buFont typeface="+mj-lt"/>
              <a:buAutoNum type="arabicPeriod"/>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9922EF59-AD1B-4B73-B4AE-2799A632565B}" type="datetime8">
              <a:rPr lang="en-GB" smtClean="0"/>
              <a:t>21/04/2021 15:41</a:t>
            </a:fld>
            <a:endParaRPr lang="en-GB" dirty="0"/>
          </a:p>
        </p:txBody>
      </p:sp>
      <p:sp>
        <p:nvSpPr>
          <p:cNvPr id="8" name="Footer Placeholder 7"/>
          <p:cNvSpPr>
            <a:spLocks noGrp="1"/>
          </p:cNvSpPr>
          <p:nvPr>
            <p:ph type="ftr" sz="quarter" idx="11"/>
          </p:nvPr>
        </p:nvSpPr>
        <p:spPr/>
        <p:txBody>
          <a:body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179464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 - Yellow Function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8628956" cy="623248"/>
          </a:xfrm>
        </p:spPr>
        <p:txBody>
          <a:bodyPr>
            <a:noAutofit/>
          </a:bodyPr>
          <a:lstStyle>
            <a:lvl1pPr>
              <a:lnSpc>
                <a:spcPct val="75000"/>
              </a:lnSpc>
              <a:defRPr sz="5400" b="0">
                <a:solidFill>
                  <a:srgbClr val="008E70"/>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p>
            <a:fld id="{B51671C1-5A5F-418B-BEF5-09B4B9E21CB4}" type="datetime8">
              <a:rPr lang="en-GB" smtClean="0"/>
              <a:t>21/04/2021 15:41</a:t>
            </a:fld>
            <a:endParaRPr lang="en-GB" dirty="0"/>
          </a:p>
        </p:txBody>
      </p:sp>
      <p:sp>
        <p:nvSpPr>
          <p:cNvPr id="7" name="Footer Placeholder 6"/>
          <p:cNvSpPr>
            <a:spLocks noGrp="1"/>
          </p:cNvSpPr>
          <p:nvPr>
            <p:ph type="ftr" sz="quarter" idx="11"/>
          </p:nvPr>
        </p:nvSpPr>
        <p:spPr/>
        <p:txBody>
          <a:bodyPr>
            <a:noAutofit/>
          </a:bodyPr>
          <a:lstStyle/>
          <a:p>
            <a:r>
              <a:rPr lang="en-GB"/>
              <a:t>SECURITY CLASSIFICATION. PUBLISHED VERSION. OWNER'S NAME.</a:t>
            </a:r>
            <a:endParaRPr lang="en-GB" dirty="0"/>
          </a:p>
        </p:txBody>
      </p:sp>
      <p:sp>
        <p:nvSpPr>
          <p:cNvPr id="11" name="Slide Number Placeholder 10"/>
          <p:cNvSpPr>
            <a:spLocks noGrp="1"/>
          </p:cNvSpPr>
          <p:nvPr>
            <p:ph type="sldNum" sz="quarter" idx="12"/>
          </p:nvPr>
        </p:nvSpPr>
        <p:spPr/>
        <p:txBody>
          <a:bodyPr>
            <a:noAutofit/>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94656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ection Header - Grey">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94554" y="0"/>
            <a:ext cx="9469708" cy="6211073"/>
            <a:chOff x="-294554" y="0"/>
            <a:chExt cx="9469708" cy="6211073"/>
          </a:xfrm>
        </p:grpSpPr>
        <p:sp>
          <p:nvSpPr>
            <p:cNvPr id="1238" name="Rectangle 1237"/>
            <p:cNvSpPr/>
            <p:nvPr/>
          </p:nvSpPr>
          <p:spPr>
            <a:xfrm>
              <a:off x="-4572" y="0"/>
              <a:ext cx="9144000" cy="5715000"/>
            </a:xfrm>
            <a:prstGeom prst="rect">
              <a:avLst/>
            </a:prstGeom>
            <a:gradFill flip="none" rotWithShape="1">
              <a:gsLst>
                <a:gs pos="0">
                  <a:srgbClr val="6E7E88"/>
                </a:gs>
                <a:gs pos="47000">
                  <a:srgbClr val="56646C"/>
                </a:gs>
                <a:gs pos="86000">
                  <a:srgbClr val="667781"/>
                </a:gs>
                <a:gs pos="100000">
                  <a:srgbClr val="6D828D"/>
                </a:gs>
                <a:gs pos="81000">
                  <a:srgbClr val="4B565A"/>
                </a:gs>
              </a:gsLst>
              <a:lin ang="5400000" scaled="1"/>
              <a:tileRect/>
            </a:gradFill>
          </p:spPr>
          <p:txBody>
            <a:bodyPr wrap="none" lIns="0" tIns="0" rIns="0" bIns="0" rtlCol="0" anchor="ctr">
              <a:noAutofit/>
            </a:bodyPr>
            <a:lstStyle/>
            <a:p>
              <a:pPr algn="ctr"/>
              <a:endParaRPr lang="en-GB" dirty="0"/>
            </a:p>
          </p:txBody>
        </p:sp>
        <p:sp>
          <p:nvSpPr>
            <p:cNvPr id="1239" name="Freeform 1238"/>
            <p:cNvSpPr/>
            <p:nvPr/>
          </p:nvSpPr>
          <p:spPr>
            <a:xfrm rot="159014">
              <a:off x="-294554"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63717A">
                <a:alpha val="75000"/>
              </a:srgbClr>
            </a:solidFill>
            <a:effectLst>
              <a:softEdge rad="317500"/>
            </a:effectLst>
          </p:spPr>
          <p:txBody>
            <a:bodyPr wrap="square" lIns="0" tIns="0" rIns="0" bIns="0" rtlCol="0" anchor="ctr">
              <a:noAutofit/>
            </a:bodyPr>
            <a:lstStyle/>
            <a:p>
              <a:pPr algn="ctr"/>
              <a:endParaRPr lang="en-GB" dirty="0"/>
            </a:p>
          </p:txBody>
        </p:sp>
        <p:sp>
          <p:nvSpPr>
            <p:cNvPr id="1240" name="Oval 6"/>
            <p:cNvSpPr/>
            <p:nvPr/>
          </p:nvSpPr>
          <p:spPr>
            <a:xfrm>
              <a:off x="-264286" y="4652823"/>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515C62">
                <a:alpha val="50000"/>
              </a:srgbClr>
            </a:solidFill>
            <a:effectLst>
              <a:softEdge rad="317500"/>
            </a:effectLst>
          </p:spPr>
          <p:txBody>
            <a:bodyPr wrap="none" lIns="0" tIns="0" rIns="0" bIns="0" rtlCol="0" anchor="ctr">
              <a:noAutofit/>
            </a:bodyPr>
            <a:lstStyle/>
            <a:p>
              <a:pPr algn="ctr"/>
              <a:endParaRPr lang="en-GB" dirty="0"/>
            </a:p>
          </p:txBody>
        </p:sp>
        <p:grpSp>
          <p:nvGrpSpPr>
            <p:cNvPr id="1256" name="Group 1255"/>
            <p:cNvGrpSpPr/>
            <p:nvPr userDrawn="1"/>
          </p:nvGrpSpPr>
          <p:grpSpPr>
            <a:xfrm>
              <a:off x="-22042" y="158535"/>
              <a:ext cx="9197196" cy="5147237"/>
              <a:chOff x="-22042" y="158535"/>
              <a:chExt cx="9197196" cy="5147237"/>
            </a:xfrm>
          </p:grpSpPr>
          <p:grpSp>
            <p:nvGrpSpPr>
              <p:cNvPr id="1253" name="Group 1252"/>
              <p:cNvGrpSpPr/>
              <p:nvPr userDrawn="1"/>
            </p:nvGrpSpPr>
            <p:grpSpPr>
              <a:xfrm>
                <a:off x="22406" y="158535"/>
                <a:ext cx="9089676" cy="18000"/>
                <a:chOff x="22406" y="158535"/>
                <a:chExt cx="9089676" cy="18000"/>
              </a:xfrm>
            </p:grpSpPr>
            <p:sp>
              <p:nvSpPr>
                <p:cNvPr id="1216" name="Oval 1215"/>
                <p:cNvSpPr/>
                <p:nvPr/>
              </p:nvSpPr>
              <p:spPr>
                <a:xfrm>
                  <a:off x="22406"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17" name="Oval 1216"/>
                <p:cNvSpPr/>
                <p:nvPr/>
              </p:nvSpPr>
              <p:spPr>
                <a:xfrm>
                  <a:off x="451031"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18" name="Oval 1217"/>
                <p:cNvSpPr/>
                <p:nvPr/>
              </p:nvSpPr>
              <p:spPr>
                <a:xfrm>
                  <a:off x="886800"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19" name="Oval 1218"/>
                <p:cNvSpPr/>
                <p:nvPr/>
              </p:nvSpPr>
              <p:spPr>
                <a:xfrm>
                  <a:off x="1315425"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0" name="Oval 1219"/>
                <p:cNvSpPr/>
                <p:nvPr/>
              </p:nvSpPr>
              <p:spPr>
                <a:xfrm>
                  <a:off x="1751194"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1" name="Oval 1220"/>
                <p:cNvSpPr/>
                <p:nvPr/>
              </p:nvSpPr>
              <p:spPr>
                <a:xfrm>
                  <a:off x="2179819"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2" name="Oval 1221"/>
                <p:cNvSpPr/>
                <p:nvPr/>
              </p:nvSpPr>
              <p:spPr>
                <a:xfrm>
                  <a:off x="2615588"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3" name="Oval 1222"/>
                <p:cNvSpPr/>
                <p:nvPr/>
              </p:nvSpPr>
              <p:spPr>
                <a:xfrm>
                  <a:off x="3044213"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4" name="Oval 1223"/>
                <p:cNvSpPr/>
                <p:nvPr/>
              </p:nvSpPr>
              <p:spPr>
                <a:xfrm>
                  <a:off x="3476806"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5" name="Oval 1224"/>
                <p:cNvSpPr/>
                <p:nvPr/>
              </p:nvSpPr>
              <p:spPr>
                <a:xfrm>
                  <a:off x="3905431"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6" name="Oval 1225"/>
                <p:cNvSpPr/>
                <p:nvPr/>
              </p:nvSpPr>
              <p:spPr>
                <a:xfrm>
                  <a:off x="4341200"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7" name="Oval 1226"/>
                <p:cNvSpPr/>
                <p:nvPr/>
              </p:nvSpPr>
              <p:spPr>
                <a:xfrm>
                  <a:off x="4769825"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8" name="Oval 1227"/>
                <p:cNvSpPr/>
                <p:nvPr/>
              </p:nvSpPr>
              <p:spPr>
                <a:xfrm>
                  <a:off x="5205594"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29" name="Oval 1228"/>
                <p:cNvSpPr/>
                <p:nvPr/>
              </p:nvSpPr>
              <p:spPr>
                <a:xfrm>
                  <a:off x="5634219"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0" name="Oval 1229"/>
                <p:cNvSpPr/>
                <p:nvPr/>
              </p:nvSpPr>
              <p:spPr>
                <a:xfrm>
                  <a:off x="6069988"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1" name="Oval 1230"/>
                <p:cNvSpPr/>
                <p:nvPr/>
              </p:nvSpPr>
              <p:spPr>
                <a:xfrm>
                  <a:off x="6498613"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2" name="Oval 1231"/>
                <p:cNvSpPr/>
                <p:nvPr/>
              </p:nvSpPr>
              <p:spPr>
                <a:xfrm>
                  <a:off x="6928666"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3" name="Oval 1232"/>
                <p:cNvSpPr/>
                <p:nvPr/>
              </p:nvSpPr>
              <p:spPr>
                <a:xfrm>
                  <a:off x="7366815"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4" name="Oval 1233"/>
                <p:cNvSpPr/>
                <p:nvPr/>
              </p:nvSpPr>
              <p:spPr>
                <a:xfrm>
                  <a:off x="7797822"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5" name="Oval 1234"/>
                <p:cNvSpPr/>
                <p:nvPr/>
              </p:nvSpPr>
              <p:spPr>
                <a:xfrm>
                  <a:off x="8231209"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6" name="Oval 1235"/>
                <p:cNvSpPr/>
                <p:nvPr/>
              </p:nvSpPr>
              <p:spPr>
                <a:xfrm>
                  <a:off x="8662216" y="158535"/>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237" name="Oval 1236"/>
                <p:cNvSpPr/>
                <p:nvPr/>
              </p:nvSpPr>
              <p:spPr>
                <a:xfrm>
                  <a:off x="9095718" y="158535"/>
                  <a:ext cx="16364" cy="180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1252" name="Group 1251"/>
              <p:cNvGrpSpPr/>
              <p:nvPr userDrawn="1"/>
            </p:nvGrpSpPr>
            <p:grpSpPr>
              <a:xfrm>
                <a:off x="15263" y="565729"/>
                <a:ext cx="9103962" cy="18000"/>
                <a:chOff x="15263" y="565729"/>
                <a:chExt cx="9103962" cy="18000"/>
              </a:xfrm>
            </p:grpSpPr>
            <p:sp>
              <p:nvSpPr>
                <p:cNvPr id="1150" name="Oval 1149"/>
                <p:cNvSpPr/>
                <p:nvPr/>
              </p:nvSpPr>
              <p:spPr>
                <a:xfrm>
                  <a:off x="15263"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1" name="Oval 1150"/>
                <p:cNvSpPr/>
                <p:nvPr/>
              </p:nvSpPr>
              <p:spPr>
                <a:xfrm>
                  <a:off x="451031"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2" name="Oval 1151"/>
                <p:cNvSpPr/>
                <p:nvPr/>
              </p:nvSpPr>
              <p:spPr>
                <a:xfrm>
                  <a:off x="879657"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3" name="Oval 1152"/>
                <p:cNvSpPr/>
                <p:nvPr/>
              </p:nvSpPr>
              <p:spPr>
                <a:xfrm>
                  <a:off x="1315425"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4" name="Oval 1153"/>
                <p:cNvSpPr/>
                <p:nvPr/>
              </p:nvSpPr>
              <p:spPr>
                <a:xfrm>
                  <a:off x="1746432"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5" name="Oval 1154"/>
                <p:cNvSpPr/>
                <p:nvPr/>
              </p:nvSpPr>
              <p:spPr>
                <a:xfrm>
                  <a:off x="2179819"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6" name="Oval 1155"/>
                <p:cNvSpPr/>
                <p:nvPr/>
              </p:nvSpPr>
              <p:spPr>
                <a:xfrm>
                  <a:off x="2615588"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7" name="Oval 1156"/>
                <p:cNvSpPr/>
                <p:nvPr/>
              </p:nvSpPr>
              <p:spPr>
                <a:xfrm>
                  <a:off x="3044213"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8" name="Oval 1157"/>
                <p:cNvSpPr/>
                <p:nvPr/>
              </p:nvSpPr>
              <p:spPr>
                <a:xfrm>
                  <a:off x="3476806"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59" name="Oval 1158"/>
                <p:cNvSpPr/>
                <p:nvPr/>
              </p:nvSpPr>
              <p:spPr>
                <a:xfrm>
                  <a:off x="3905431"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0" name="Oval 1159"/>
                <p:cNvSpPr/>
                <p:nvPr/>
              </p:nvSpPr>
              <p:spPr>
                <a:xfrm>
                  <a:off x="4341200"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1" name="Oval 1160"/>
                <p:cNvSpPr/>
                <p:nvPr/>
              </p:nvSpPr>
              <p:spPr>
                <a:xfrm>
                  <a:off x="4769825"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2" name="Oval 1161"/>
                <p:cNvSpPr/>
                <p:nvPr/>
              </p:nvSpPr>
              <p:spPr>
                <a:xfrm>
                  <a:off x="5205594"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3" name="Oval 1162"/>
                <p:cNvSpPr/>
                <p:nvPr/>
              </p:nvSpPr>
              <p:spPr>
                <a:xfrm>
                  <a:off x="5634219"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4" name="Oval 1163"/>
                <p:cNvSpPr/>
                <p:nvPr/>
              </p:nvSpPr>
              <p:spPr>
                <a:xfrm>
                  <a:off x="6069988"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5" name="Oval 1164"/>
                <p:cNvSpPr/>
                <p:nvPr/>
              </p:nvSpPr>
              <p:spPr>
                <a:xfrm>
                  <a:off x="6505756"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6" name="Oval 1165"/>
                <p:cNvSpPr/>
                <p:nvPr/>
              </p:nvSpPr>
              <p:spPr>
                <a:xfrm>
                  <a:off x="6935809"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7" name="Oval 1166"/>
                <p:cNvSpPr/>
                <p:nvPr/>
              </p:nvSpPr>
              <p:spPr>
                <a:xfrm>
                  <a:off x="7373958"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8" name="Oval 1167"/>
                <p:cNvSpPr/>
                <p:nvPr/>
              </p:nvSpPr>
              <p:spPr>
                <a:xfrm>
                  <a:off x="7804965"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69" name="Oval 1168"/>
                <p:cNvSpPr/>
                <p:nvPr/>
              </p:nvSpPr>
              <p:spPr>
                <a:xfrm>
                  <a:off x="8238352"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70" name="Oval 1169"/>
                <p:cNvSpPr/>
                <p:nvPr/>
              </p:nvSpPr>
              <p:spPr>
                <a:xfrm>
                  <a:off x="8669359" y="565729"/>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71" name="Oval 1170"/>
                <p:cNvSpPr/>
                <p:nvPr/>
              </p:nvSpPr>
              <p:spPr>
                <a:xfrm>
                  <a:off x="9102861" y="565729"/>
                  <a:ext cx="16364" cy="180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1250" name="Group 1249"/>
              <p:cNvGrpSpPr/>
              <p:nvPr userDrawn="1"/>
            </p:nvGrpSpPr>
            <p:grpSpPr>
              <a:xfrm>
                <a:off x="8120" y="970541"/>
                <a:ext cx="9120381" cy="18000"/>
                <a:chOff x="8120" y="970541"/>
                <a:chExt cx="9120381" cy="18000"/>
              </a:xfrm>
            </p:grpSpPr>
            <p:sp>
              <p:nvSpPr>
                <p:cNvPr id="1106" name="Oval 1105"/>
                <p:cNvSpPr/>
                <p:nvPr/>
              </p:nvSpPr>
              <p:spPr>
                <a:xfrm>
                  <a:off x="8120"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07" name="Oval 1106"/>
                <p:cNvSpPr/>
                <p:nvPr/>
              </p:nvSpPr>
              <p:spPr>
                <a:xfrm>
                  <a:off x="441507"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08" name="Oval 1107"/>
                <p:cNvSpPr/>
                <p:nvPr/>
              </p:nvSpPr>
              <p:spPr>
                <a:xfrm>
                  <a:off x="877276"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09" name="Oval 1108"/>
                <p:cNvSpPr/>
                <p:nvPr/>
              </p:nvSpPr>
              <p:spPr>
                <a:xfrm>
                  <a:off x="1305901"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0" name="Oval 1109"/>
                <p:cNvSpPr/>
                <p:nvPr/>
              </p:nvSpPr>
              <p:spPr>
                <a:xfrm>
                  <a:off x="1741670"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1" name="Oval 1110"/>
                <p:cNvSpPr/>
                <p:nvPr/>
              </p:nvSpPr>
              <p:spPr>
                <a:xfrm>
                  <a:off x="2175057"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2" name="Oval 1111"/>
                <p:cNvSpPr/>
                <p:nvPr/>
              </p:nvSpPr>
              <p:spPr>
                <a:xfrm>
                  <a:off x="2610826"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3" name="Oval 1112"/>
                <p:cNvSpPr/>
                <p:nvPr/>
              </p:nvSpPr>
              <p:spPr>
                <a:xfrm>
                  <a:off x="3044213"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4" name="Oval 1113"/>
                <p:cNvSpPr/>
                <p:nvPr/>
              </p:nvSpPr>
              <p:spPr>
                <a:xfrm>
                  <a:off x="3476806"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5" name="Oval 1114"/>
                <p:cNvSpPr/>
                <p:nvPr/>
              </p:nvSpPr>
              <p:spPr>
                <a:xfrm>
                  <a:off x="3905431"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6" name="Oval 1115"/>
                <p:cNvSpPr/>
                <p:nvPr/>
              </p:nvSpPr>
              <p:spPr>
                <a:xfrm>
                  <a:off x="4341200"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7" name="Oval 1116"/>
                <p:cNvSpPr/>
                <p:nvPr/>
              </p:nvSpPr>
              <p:spPr>
                <a:xfrm>
                  <a:off x="4769825"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8" name="Oval 1117"/>
                <p:cNvSpPr/>
                <p:nvPr/>
              </p:nvSpPr>
              <p:spPr>
                <a:xfrm>
                  <a:off x="5205594"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19" name="Oval 1118"/>
                <p:cNvSpPr/>
                <p:nvPr/>
              </p:nvSpPr>
              <p:spPr>
                <a:xfrm>
                  <a:off x="5634219"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0" name="Oval 1119"/>
                <p:cNvSpPr/>
                <p:nvPr/>
              </p:nvSpPr>
              <p:spPr>
                <a:xfrm>
                  <a:off x="6069988"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1" name="Oval 1120"/>
                <p:cNvSpPr/>
                <p:nvPr/>
              </p:nvSpPr>
              <p:spPr>
                <a:xfrm>
                  <a:off x="6515032"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2" name="Oval 1121"/>
                <p:cNvSpPr/>
                <p:nvPr/>
              </p:nvSpPr>
              <p:spPr>
                <a:xfrm>
                  <a:off x="6945085"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3" name="Oval 1122"/>
                <p:cNvSpPr/>
                <p:nvPr/>
              </p:nvSpPr>
              <p:spPr>
                <a:xfrm>
                  <a:off x="7383234"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4" name="Oval 1123"/>
                <p:cNvSpPr/>
                <p:nvPr/>
              </p:nvSpPr>
              <p:spPr>
                <a:xfrm>
                  <a:off x="7814241"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5" name="Oval 1124"/>
                <p:cNvSpPr/>
                <p:nvPr/>
              </p:nvSpPr>
              <p:spPr>
                <a:xfrm>
                  <a:off x="8247628"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6" name="Oval 1125"/>
                <p:cNvSpPr/>
                <p:nvPr/>
              </p:nvSpPr>
              <p:spPr>
                <a:xfrm>
                  <a:off x="8678635" y="970541"/>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127" name="Oval 1126"/>
                <p:cNvSpPr/>
                <p:nvPr/>
              </p:nvSpPr>
              <p:spPr>
                <a:xfrm>
                  <a:off x="9112137" y="970541"/>
                  <a:ext cx="16364" cy="180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1248" name="Group 1247"/>
              <p:cNvGrpSpPr/>
              <p:nvPr userDrawn="1"/>
            </p:nvGrpSpPr>
            <p:grpSpPr>
              <a:xfrm>
                <a:off x="3358" y="1375353"/>
                <a:ext cx="9135493" cy="27525"/>
                <a:chOff x="3358" y="1375353"/>
                <a:chExt cx="9135493" cy="27525"/>
              </a:xfrm>
            </p:grpSpPr>
            <p:sp>
              <p:nvSpPr>
                <p:cNvPr id="1062" name="Oval 1061"/>
                <p:cNvSpPr/>
                <p:nvPr/>
              </p:nvSpPr>
              <p:spPr>
                <a:xfrm>
                  <a:off x="3358"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63" name="Oval 1062"/>
                <p:cNvSpPr/>
                <p:nvPr/>
              </p:nvSpPr>
              <p:spPr>
                <a:xfrm>
                  <a:off x="431983"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64" name="Oval 1063"/>
                <p:cNvSpPr/>
                <p:nvPr/>
              </p:nvSpPr>
              <p:spPr>
                <a:xfrm>
                  <a:off x="867752"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65" name="Oval 1064"/>
                <p:cNvSpPr/>
                <p:nvPr/>
              </p:nvSpPr>
              <p:spPr>
                <a:xfrm>
                  <a:off x="1303520"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66" name="Oval 1065"/>
                <p:cNvSpPr/>
                <p:nvPr/>
              </p:nvSpPr>
              <p:spPr>
                <a:xfrm>
                  <a:off x="1741670"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67" name="Oval 1066"/>
                <p:cNvSpPr/>
                <p:nvPr/>
              </p:nvSpPr>
              <p:spPr>
                <a:xfrm>
                  <a:off x="2170295"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68" name="Oval 1067"/>
                <p:cNvSpPr/>
                <p:nvPr/>
              </p:nvSpPr>
              <p:spPr>
                <a:xfrm>
                  <a:off x="2606064"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69" name="Oval 1068"/>
                <p:cNvSpPr/>
                <p:nvPr/>
              </p:nvSpPr>
              <p:spPr>
                <a:xfrm>
                  <a:off x="3044213"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0" name="Oval 1069"/>
                <p:cNvSpPr/>
                <p:nvPr/>
              </p:nvSpPr>
              <p:spPr>
                <a:xfrm>
                  <a:off x="3476806"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1" name="Oval 1070"/>
                <p:cNvSpPr/>
                <p:nvPr/>
              </p:nvSpPr>
              <p:spPr>
                <a:xfrm>
                  <a:off x="3905431"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2" name="Oval 1071"/>
                <p:cNvSpPr/>
                <p:nvPr/>
              </p:nvSpPr>
              <p:spPr>
                <a:xfrm>
                  <a:off x="4341200"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3" name="Oval 1072"/>
                <p:cNvSpPr/>
                <p:nvPr/>
              </p:nvSpPr>
              <p:spPr>
                <a:xfrm>
                  <a:off x="4769825"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4" name="Oval 1073"/>
                <p:cNvSpPr/>
                <p:nvPr/>
              </p:nvSpPr>
              <p:spPr>
                <a:xfrm>
                  <a:off x="5205594"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5" name="Oval 1074"/>
                <p:cNvSpPr/>
                <p:nvPr/>
              </p:nvSpPr>
              <p:spPr>
                <a:xfrm>
                  <a:off x="5646744" y="1375353"/>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6" name="Oval 1075"/>
                <p:cNvSpPr/>
                <p:nvPr/>
              </p:nvSpPr>
              <p:spPr>
                <a:xfrm>
                  <a:off x="6077131"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7" name="Oval 1076"/>
                <p:cNvSpPr/>
                <p:nvPr/>
              </p:nvSpPr>
              <p:spPr>
                <a:xfrm>
                  <a:off x="6511096"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8" name="Oval 1077"/>
                <p:cNvSpPr/>
                <p:nvPr/>
              </p:nvSpPr>
              <p:spPr>
                <a:xfrm>
                  <a:off x="6950673"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79" name="Oval 1078"/>
                <p:cNvSpPr/>
                <p:nvPr/>
              </p:nvSpPr>
              <p:spPr>
                <a:xfrm>
                  <a:off x="7388822"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80" name="Oval 1079"/>
                <p:cNvSpPr/>
                <p:nvPr/>
              </p:nvSpPr>
              <p:spPr>
                <a:xfrm>
                  <a:off x="7819829"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81" name="Oval 1080"/>
                <p:cNvSpPr/>
                <p:nvPr/>
              </p:nvSpPr>
              <p:spPr>
                <a:xfrm>
                  <a:off x="8253216"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82" name="Oval 1081"/>
                <p:cNvSpPr/>
                <p:nvPr/>
              </p:nvSpPr>
              <p:spPr>
                <a:xfrm>
                  <a:off x="8688985" y="1384878"/>
                  <a:ext cx="16364" cy="18000"/>
                </a:xfrm>
                <a:prstGeom prst="ellipse">
                  <a:avLst/>
                </a:prstGeom>
                <a:solidFill>
                  <a:srgbClr val="868F96"/>
                </a:solidFill>
              </p:spPr>
              <p:txBody>
                <a:bodyPr wrap="none" lIns="0" tIns="0" rIns="0" bIns="0" rtlCol="0" anchor="ctr">
                  <a:noAutofit/>
                </a:bodyPr>
                <a:lstStyle/>
                <a:p>
                  <a:pPr algn="ctr"/>
                  <a:endParaRPr lang="en-GB" dirty="0"/>
                </a:p>
              </p:txBody>
            </p:sp>
            <p:sp>
              <p:nvSpPr>
                <p:cNvPr id="1083" name="Oval 1082"/>
                <p:cNvSpPr/>
                <p:nvPr/>
              </p:nvSpPr>
              <p:spPr>
                <a:xfrm>
                  <a:off x="9122487" y="1384878"/>
                  <a:ext cx="16364" cy="180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643" name="Group 642"/>
              <p:cNvGrpSpPr/>
              <p:nvPr userDrawn="1"/>
            </p:nvGrpSpPr>
            <p:grpSpPr>
              <a:xfrm>
                <a:off x="-6167" y="1803978"/>
                <a:ext cx="9155016" cy="21600"/>
                <a:chOff x="-6167" y="1803978"/>
                <a:chExt cx="9155016" cy="21600"/>
              </a:xfrm>
            </p:grpSpPr>
            <p:sp>
              <p:nvSpPr>
                <p:cNvPr id="1018" name="Oval 1017"/>
                <p:cNvSpPr/>
                <p:nvPr/>
              </p:nvSpPr>
              <p:spPr>
                <a:xfrm>
                  <a:off x="-6167"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19" name="Oval 1018"/>
                <p:cNvSpPr/>
                <p:nvPr/>
              </p:nvSpPr>
              <p:spPr>
                <a:xfrm>
                  <a:off x="422459"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0" name="Oval 1019"/>
                <p:cNvSpPr/>
                <p:nvPr/>
              </p:nvSpPr>
              <p:spPr>
                <a:xfrm>
                  <a:off x="858227"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1" name="Oval 1020"/>
                <p:cNvSpPr/>
                <p:nvPr/>
              </p:nvSpPr>
              <p:spPr>
                <a:xfrm>
                  <a:off x="1293995"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2" name="Oval 1021"/>
                <p:cNvSpPr/>
                <p:nvPr/>
              </p:nvSpPr>
              <p:spPr>
                <a:xfrm>
                  <a:off x="1728970"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3" name="Oval 1022"/>
                <p:cNvSpPr/>
                <p:nvPr/>
              </p:nvSpPr>
              <p:spPr>
                <a:xfrm>
                  <a:off x="2163945"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4" name="Oval 1023"/>
                <p:cNvSpPr/>
                <p:nvPr/>
              </p:nvSpPr>
              <p:spPr>
                <a:xfrm>
                  <a:off x="2599714"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5" name="Oval 1024"/>
                <p:cNvSpPr/>
                <p:nvPr/>
              </p:nvSpPr>
              <p:spPr>
                <a:xfrm>
                  <a:off x="3037863"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6" name="Oval 1025"/>
                <p:cNvSpPr/>
                <p:nvPr/>
              </p:nvSpPr>
              <p:spPr>
                <a:xfrm>
                  <a:off x="3476806"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7" name="Oval 1026"/>
                <p:cNvSpPr/>
                <p:nvPr/>
              </p:nvSpPr>
              <p:spPr>
                <a:xfrm>
                  <a:off x="3905431"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8" name="Oval 1027"/>
                <p:cNvSpPr/>
                <p:nvPr/>
              </p:nvSpPr>
              <p:spPr>
                <a:xfrm>
                  <a:off x="4341200"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29" name="Oval 1028"/>
                <p:cNvSpPr/>
                <p:nvPr/>
              </p:nvSpPr>
              <p:spPr>
                <a:xfrm>
                  <a:off x="4769825"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0" name="Oval 1029"/>
                <p:cNvSpPr/>
                <p:nvPr/>
              </p:nvSpPr>
              <p:spPr>
                <a:xfrm>
                  <a:off x="5212737"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1" name="Oval 1030"/>
                <p:cNvSpPr/>
                <p:nvPr/>
              </p:nvSpPr>
              <p:spPr>
                <a:xfrm>
                  <a:off x="5646124"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2" name="Oval 1031"/>
                <p:cNvSpPr/>
                <p:nvPr/>
              </p:nvSpPr>
              <p:spPr>
                <a:xfrm>
                  <a:off x="6086655"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3" name="Oval 1032"/>
                <p:cNvSpPr/>
                <p:nvPr/>
              </p:nvSpPr>
              <p:spPr>
                <a:xfrm>
                  <a:off x="6520620"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4" name="Oval 1033"/>
                <p:cNvSpPr/>
                <p:nvPr/>
              </p:nvSpPr>
              <p:spPr>
                <a:xfrm>
                  <a:off x="6950673"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5" name="Oval 1034"/>
                <p:cNvSpPr/>
                <p:nvPr/>
              </p:nvSpPr>
              <p:spPr>
                <a:xfrm>
                  <a:off x="7388822"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6" name="Oval 1035"/>
                <p:cNvSpPr/>
                <p:nvPr/>
              </p:nvSpPr>
              <p:spPr>
                <a:xfrm>
                  <a:off x="7824591"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7" name="Oval 1036"/>
                <p:cNvSpPr/>
                <p:nvPr/>
              </p:nvSpPr>
              <p:spPr>
                <a:xfrm>
                  <a:off x="8257978"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8" name="Oval 1037"/>
                <p:cNvSpPr/>
                <p:nvPr/>
              </p:nvSpPr>
              <p:spPr>
                <a:xfrm>
                  <a:off x="8693747" y="180397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1039" name="Oval 1038"/>
                <p:cNvSpPr/>
                <p:nvPr/>
              </p:nvSpPr>
              <p:spPr>
                <a:xfrm>
                  <a:off x="9127249" y="1803978"/>
                  <a:ext cx="21600" cy="216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641" name="Group 640"/>
              <p:cNvGrpSpPr/>
              <p:nvPr userDrawn="1"/>
            </p:nvGrpSpPr>
            <p:grpSpPr>
              <a:xfrm>
                <a:off x="-12517" y="2215458"/>
                <a:ext cx="9168509" cy="21600"/>
                <a:chOff x="-12517" y="2215458"/>
                <a:chExt cx="9168509" cy="21600"/>
              </a:xfrm>
            </p:grpSpPr>
            <p:sp>
              <p:nvSpPr>
                <p:cNvPr id="974" name="Oval 973"/>
                <p:cNvSpPr/>
                <p:nvPr/>
              </p:nvSpPr>
              <p:spPr>
                <a:xfrm>
                  <a:off x="-12517"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75" name="Oval 974"/>
                <p:cNvSpPr/>
                <p:nvPr/>
              </p:nvSpPr>
              <p:spPr>
                <a:xfrm>
                  <a:off x="415316"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76" name="Oval 975"/>
                <p:cNvSpPr/>
                <p:nvPr/>
              </p:nvSpPr>
              <p:spPr>
                <a:xfrm>
                  <a:off x="853465"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77" name="Oval 976"/>
                <p:cNvSpPr/>
                <p:nvPr/>
              </p:nvSpPr>
              <p:spPr>
                <a:xfrm>
                  <a:off x="1286852"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78" name="Oval 977"/>
                <p:cNvSpPr/>
                <p:nvPr/>
              </p:nvSpPr>
              <p:spPr>
                <a:xfrm>
                  <a:off x="1724208"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79" name="Oval 978"/>
                <p:cNvSpPr/>
                <p:nvPr/>
              </p:nvSpPr>
              <p:spPr>
                <a:xfrm>
                  <a:off x="2159183"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0" name="Oval 979"/>
                <p:cNvSpPr/>
                <p:nvPr/>
              </p:nvSpPr>
              <p:spPr>
                <a:xfrm>
                  <a:off x="2592571"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1" name="Oval 980"/>
                <p:cNvSpPr/>
                <p:nvPr/>
              </p:nvSpPr>
              <p:spPr>
                <a:xfrm>
                  <a:off x="3033101"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2" name="Oval 981"/>
                <p:cNvSpPr/>
                <p:nvPr/>
              </p:nvSpPr>
              <p:spPr>
                <a:xfrm>
                  <a:off x="3467282"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3" name="Oval 982"/>
                <p:cNvSpPr/>
                <p:nvPr/>
              </p:nvSpPr>
              <p:spPr>
                <a:xfrm>
                  <a:off x="3900669"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4" name="Oval 983"/>
                <p:cNvSpPr/>
                <p:nvPr/>
              </p:nvSpPr>
              <p:spPr>
                <a:xfrm>
                  <a:off x="4341200"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5" name="Oval 984"/>
                <p:cNvSpPr/>
                <p:nvPr/>
              </p:nvSpPr>
              <p:spPr>
                <a:xfrm>
                  <a:off x="4769825"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6" name="Oval 985"/>
                <p:cNvSpPr/>
                <p:nvPr/>
              </p:nvSpPr>
              <p:spPr>
                <a:xfrm>
                  <a:off x="5212737"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7" name="Oval 986"/>
                <p:cNvSpPr/>
                <p:nvPr/>
              </p:nvSpPr>
              <p:spPr>
                <a:xfrm>
                  <a:off x="5646124"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8" name="Oval 987"/>
                <p:cNvSpPr/>
                <p:nvPr/>
              </p:nvSpPr>
              <p:spPr>
                <a:xfrm>
                  <a:off x="6086655"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89" name="Oval 988"/>
                <p:cNvSpPr/>
                <p:nvPr/>
              </p:nvSpPr>
              <p:spPr>
                <a:xfrm>
                  <a:off x="6520620"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90" name="Oval 989"/>
                <p:cNvSpPr/>
                <p:nvPr/>
              </p:nvSpPr>
              <p:spPr>
                <a:xfrm>
                  <a:off x="6957816"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91" name="Oval 990"/>
                <p:cNvSpPr/>
                <p:nvPr/>
              </p:nvSpPr>
              <p:spPr>
                <a:xfrm>
                  <a:off x="7395965"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92" name="Oval 991"/>
                <p:cNvSpPr/>
                <p:nvPr/>
              </p:nvSpPr>
              <p:spPr>
                <a:xfrm>
                  <a:off x="7831734"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93" name="Oval 992"/>
                <p:cNvSpPr/>
                <p:nvPr/>
              </p:nvSpPr>
              <p:spPr>
                <a:xfrm>
                  <a:off x="8269883"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94" name="Oval 993"/>
                <p:cNvSpPr/>
                <p:nvPr/>
              </p:nvSpPr>
              <p:spPr>
                <a:xfrm>
                  <a:off x="8705652" y="2215458"/>
                  <a:ext cx="21600" cy="21600"/>
                </a:xfrm>
                <a:prstGeom prst="ellipse">
                  <a:avLst/>
                </a:prstGeom>
                <a:solidFill>
                  <a:srgbClr val="868F96"/>
                </a:solidFill>
              </p:spPr>
              <p:txBody>
                <a:bodyPr wrap="none" lIns="0" tIns="0" rIns="0" bIns="0" rtlCol="0" anchor="ctr">
                  <a:noAutofit/>
                </a:bodyPr>
                <a:lstStyle/>
                <a:p>
                  <a:pPr algn="ctr"/>
                  <a:endParaRPr lang="en-GB" dirty="0"/>
                </a:p>
              </p:txBody>
            </p:sp>
            <p:sp>
              <p:nvSpPr>
                <p:cNvPr id="995" name="Oval 994"/>
                <p:cNvSpPr/>
                <p:nvPr/>
              </p:nvSpPr>
              <p:spPr>
                <a:xfrm>
                  <a:off x="9134392" y="2215458"/>
                  <a:ext cx="21600" cy="216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1247" name="Group 1246"/>
              <p:cNvGrpSpPr/>
              <p:nvPr userDrawn="1"/>
            </p:nvGrpSpPr>
            <p:grpSpPr>
              <a:xfrm>
                <a:off x="-22042" y="2641702"/>
                <a:ext cx="9187615" cy="28800"/>
                <a:chOff x="-22042" y="2641702"/>
                <a:chExt cx="9187615" cy="28800"/>
              </a:xfrm>
            </p:grpSpPr>
            <p:sp>
              <p:nvSpPr>
                <p:cNvPr id="930" name="Oval 929"/>
                <p:cNvSpPr/>
                <p:nvPr/>
              </p:nvSpPr>
              <p:spPr>
                <a:xfrm>
                  <a:off x="-22042"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1" name="Oval 930"/>
                <p:cNvSpPr/>
                <p:nvPr/>
              </p:nvSpPr>
              <p:spPr>
                <a:xfrm>
                  <a:off x="402616"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2" name="Oval 931"/>
                <p:cNvSpPr/>
                <p:nvPr/>
              </p:nvSpPr>
              <p:spPr>
                <a:xfrm>
                  <a:off x="843940"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3" name="Oval 932"/>
                <p:cNvSpPr/>
                <p:nvPr/>
              </p:nvSpPr>
              <p:spPr>
                <a:xfrm>
                  <a:off x="1274152"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4" name="Oval 933"/>
                <p:cNvSpPr/>
                <p:nvPr/>
              </p:nvSpPr>
              <p:spPr>
                <a:xfrm>
                  <a:off x="1711508"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5" name="Oval 934"/>
                <p:cNvSpPr/>
                <p:nvPr/>
              </p:nvSpPr>
              <p:spPr>
                <a:xfrm>
                  <a:off x="2159183"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6" name="Oval 935"/>
                <p:cNvSpPr/>
                <p:nvPr/>
              </p:nvSpPr>
              <p:spPr>
                <a:xfrm>
                  <a:off x="2592571"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7" name="Oval 936"/>
                <p:cNvSpPr/>
                <p:nvPr/>
              </p:nvSpPr>
              <p:spPr>
                <a:xfrm>
                  <a:off x="3033101"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8" name="Oval 937"/>
                <p:cNvSpPr/>
                <p:nvPr/>
              </p:nvSpPr>
              <p:spPr>
                <a:xfrm>
                  <a:off x="3467282"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39" name="Oval 938"/>
                <p:cNvSpPr/>
                <p:nvPr/>
              </p:nvSpPr>
              <p:spPr>
                <a:xfrm>
                  <a:off x="3900669"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0" name="Oval 939"/>
                <p:cNvSpPr/>
                <p:nvPr/>
              </p:nvSpPr>
              <p:spPr>
                <a:xfrm>
                  <a:off x="4341200"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1" name="Oval 940"/>
                <p:cNvSpPr/>
                <p:nvPr/>
              </p:nvSpPr>
              <p:spPr>
                <a:xfrm>
                  <a:off x="4769825"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2" name="Oval 941"/>
                <p:cNvSpPr/>
                <p:nvPr/>
              </p:nvSpPr>
              <p:spPr>
                <a:xfrm>
                  <a:off x="5212737"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3" name="Oval 942"/>
                <p:cNvSpPr/>
                <p:nvPr/>
              </p:nvSpPr>
              <p:spPr>
                <a:xfrm>
                  <a:off x="5646124"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4" name="Oval 943"/>
                <p:cNvSpPr/>
                <p:nvPr/>
              </p:nvSpPr>
              <p:spPr>
                <a:xfrm>
                  <a:off x="6086655"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5" name="Oval 944"/>
                <p:cNvSpPr/>
                <p:nvPr/>
              </p:nvSpPr>
              <p:spPr>
                <a:xfrm>
                  <a:off x="6520620"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6" name="Oval 945"/>
                <p:cNvSpPr/>
                <p:nvPr/>
              </p:nvSpPr>
              <p:spPr>
                <a:xfrm>
                  <a:off x="6957816"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7" name="Oval 946"/>
                <p:cNvSpPr/>
                <p:nvPr/>
              </p:nvSpPr>
              <p:spPr>
                <a:xfrm>
                  <a:off x="7395965"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8" name="Oval 947"/>
                <p:cNvSpPr/>
                <p:nvPr/>
              </p:nvSpPr>
              <p:spPr>
                <a:xfrm>
                  <a:off x="7831734"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49" name="Oval 948"/>
                <p:cNvSpPr/>
                <p:nvPr/>
              </p:nvSpPr>
              <p:spPr>
                <a:xfrm>
                  <a:off x="8269883"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50" name="Oval 949"/>
                <p:cNvSpPr/>
                <p:nvPr/>
              </p:nvSpPr>
              <p:spPr>
                <a:xfrm>
                  <a:off x="8705652" y="2641702"/>
                  <a:ext cx="28800" cy="28800"/>
                </a:xfrm>
                <a:prstGeom prst="ellipse">
                  <a:avLst/>
                </a:prstGeom>
                <a:solidFill>
                  <a:srgbClr val="868F96"/>
                </a:solidFill>
              </p:spPr>
              <p:txBody>
                <a:bodyPr wrap="none" lIns="0" tIns="0" rIns="0" bIns="0" rtlCol="0" anchor="ctr">
                  <a:noAutofit/>
                </a:bodyPr>
                <a:lstStyle/>
                <a:p>
                  <a:pPr algn="ctr"/>
                  <a:endParaRPr lang="en-GB" dirty="0"/>
                </a:p>
              </p:txBody>
            </p:sp>
            <p:sp>
              <p:nvSpPr>
                <p:cNvPr id="951" name="Oval 950"/>
                <p:cNvSpPr/>
                <p:nvPr/>
              </p:nvSpPr>
              <p:spPr>
                <a:xfrm>
                  <a:off x="9136773" y="2641702"/>
                  <a:ext cx="28800" cy="288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18" name="Group 635"/>
              <p:cNvGrpSpPr/>
              <p:nvPr userDrawn="1"/>
            </p:nvGrpSpPr>
            <p:grpSpPr>
              <a:xfrm>
                <a:off x="-22042" y="3068422"/>
                <a:ext cx="9197196" cy="36000"/>
                <a:chOff x="-20858" y="3068422"/>
                <a:chExt cx="9197196" cy="36000"/>
              </a:xfrm>
              <a:solidFill>
                <a:srgbClr val="868F96"/>
              </a:solidFill>
            </p:grpSpPr>
            <p:sp>
              <p:nvSpPr>
                <p:cNvPr id="908" name="Oval 907"/>
                <p:cNvSpPr/>
                <p:nvPr/>
              </p:nvSpPr>
              <p:spPr>
                <a:xfrm>
                  <a:off x="-20858" y="3068422"/>
                  <a:ext cx="36000" cy="36000"/>
                </a:xfrm>
                <a:prstGeom prst="ellipse">
                  <a:avLst/>
                </a:prstGeom>
                <a:grpFill/>
              </p:spPr>
              <p:txBody>
                <a:bodyPr wrap="none" lIns="0" tIns="0" rIns="0" bIns="0" rtlCol="0" anchor="ctr">
                  <a:noAutofit/>
                </a:bodyPr>
                <a:lstStyle/>
                <a:p>
                  <a:pPr algn="ctr"/>
                  <a:endParaRPr lang="en-GB" dirty="0"/>
                </a:p>
              </p:txBody>
            </p:sp>
            <p:sp>
              <p:nvSpPr>
                <p:cNvPr id="909" name="Oval 908"/>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p>
              </p:txBody>
            </p:sp>
            <p:sp>
              <p:nvSpPr>
                <p:cNvPr id="910" name="Oval 909"/>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911" name="Oval 910"/>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912" name="Oval 911"/>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913" name="Oval 912"/>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914" name="Oval 913"/>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915" name="Oval 914"/>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916" name="Oval 915"/>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917" name="Oval 916"/>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918" name="Oval 917"/>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919" name="Oval 918"/>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920" name="Oval 919"/>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921" name="Oval 920"/>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922" name="Oval 921"/>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923" name="Oval 922"/>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p>
              </p:txBody>
            </p:sp>
            <p:sp>
              <p:nvSpPr>
                <p:cNvPr id="924" name="Oval 923"/>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p>
              </p:txBody>
            </p:sp>
            <p:sp>
              <p:nvSpPr>
                <p:cNvPr id="925" name="Oval 924"/>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p>
              </p:txBody>
            </p:sp>
            <p:sp>
              <p:nvSpPr>
                <p:cNvPr id="926" name="Oval 925"/>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p>
              </p:txBody>
            </p:sp>
            <p:sp>
              <p:nvSpPr>
                <p:cNvPr id="927" name="Oval 926"/>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p>
              </p:txBody>
            </p:sp>
            <p:sp>
              <p:nvSpPr>
                <p:cNvPr id="928" name="Oval 927"/>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p>
              </p:txBody>
            </p:sp>
            <p:sp>
              <p:nvSpPr>
                <p:cNvPr id="929" name="Oval 928"/>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20" name="Group 637"/>
              <p:cNvGrpSpPr/>
              <p:nvPr userDrawn="1"/>
            </p:nvGrpSpPr>
            <p:grpSpPr>
              <a:xfrm>
                <a:off x="378806" y="3502762"/>
                <a:ext cx="8793967" cy="36000"/>
                <a:chOff x="379990" y="3068422"/>
                <a:chExt cx="8793967" cy="36000"/>
              </a:xfrm>
              <a:solidFill>
                <a:srgbClr val="868F96"/>
              </a:solidFill>
            </p:grpSpPr>
            <p:sp>
              <p:nvSpPr>
                <p:cNvPr id="865" name="Oval 864"/>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p>
              </p:txBody>
            </p:sp>
            <p:sp>
              <p:nvSpPr>
                <p:cNvPr id="866" name="Oval 865"/>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867" name="Oval 866"/>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868" name="Oval 867"/>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869" name="Oval 868"/>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870" name="Oval 869"/>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871" name="Oval 870"/>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872" name="Oval 871"/>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873" name="Oval 872"/>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874" name="Oval 873"/>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875" name="Oval 874"/>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876" name="Oval 875"/>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877" name="Oval 876"/>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878" name="Oval 877"/>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879" name="Oval 878"/>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p>
              </p:txBody>
            </p:sp>
            <p:sp>
              <p:nvSpPr>
                <p:cNvPr id="880" name="Oval 879"/>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p>
              </p:txBody>
            </p:sp>
            <p:sp>
              <p:nvSpPr>
                <p:cNvPr id="881" name="Oval 880"/>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p>
              </p:txBody>
            </p:sp>
            <p:sp>
              <p:nvSpPr>
                <p:cNvPr id="882" name="Oval 881"/>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p>
              </p:txBody>
            </p:sp>
            <p:sp>
              <p:nvSpPr>
                <p:cNvPr id="883" name="Oval 882"/>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p>
              </p:txBody>
            </p:sp>
            <p:sp>
              <p:nvSpPr>
                <p:cNvPr id="884" name="Oval 883"/>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p>
              </p:txBody>
            </p:sp>
            <p:sp>
              <p:nvSpPr>
                <p:cNvPr id="885" name="Oval 884"/>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1244" name="Group 1243"/>
              <p:cNvGrpSpPr/>
              <p:nvPr userDrawn="1"/>
            </p:nvGrpSpPr>
            <p:grpSpPr>
              <a:xfrm>
                <a:off x="-20738" y="3940912"/>
                <a:ext cx="9195892" cy="36000"/>
                <a:chOff x="-20738" y="3940912"/>
                <a:chExt cx="9195892" cy="36000"/>
              </a:xfrm>
            </p:grpSpPr>
            <p:sp>
              <p:nvSpPr>
                <p:cNvPr id="799" name="Oval 798"/>
                <p:cNvSpPr/>
                <p:nvPr/>
              </p:nvSpPr>
              <p:spPr>
                <a:xfrm>
                  <a:off x="-20738"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0" name="Oval 799"/>
                <p:cNvSpPr/>
                <p:nvPr/>
              </p:nvSpPr>
              <p:spPr>
                <a:xfrm>
                  <a:off x="371662"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1" name="Oval 800"/>
                <p:cNvSpPr/>
                <p:nvPr/>
              </p:nvSpPr>
              <p:spPr>
                <a:xfrm>
                  <a:off x="817748"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2" name="Oval 801"/>
                <p:cNvSpPr/>
                <p:nvPr/>
              </p:nvSpPr>
              <p:spPr>
                <a:xfrm>
                  <a:off x="1255897"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3" name="Oval 802"/>
                <p:cNvSpPr/>
                <p:nvPr/>
              </p:nvSpPr>
              <p:spPr>
                <a:xfrm>
                  <a:off x="1690078"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4" name="Oval 803"/>
                <p:cNvSpPr/>
                <p:nvPr/>
              </p:nvSpPr>
              <p:spPr>
                <a:xfrm>
                  <a:off x="2132992"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5" name="Oval 804"/>
                <p:cNvSpPr/>
                <p:nvPr/>
              </p:nvSpPr>
              <p:spPr>
                <a:xfrm>
                  <a:off x="2573523"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6" name="Oval 805"/>
                <p:cNvSpPr/>
                <p:nvPr/>
              </p:nvSpPr>
              <p:spPr>
                <a:xfrm>
                  <a:off x="3014053"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7" name="Oval 806"/>
                <p:cNvSpPr/>
                <p:nvPr/>
              </p:nvSpPr>
              <p:spPr>
                <a:xfrm>
                  <a:off x="3457758"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8" name="Oval 807"/>
                <p:cNvSpPr/>
                <p:nvPr/>
              </p:nvSpPr>
              <p:spPr>
                <a:xfrm>
                  <a:off x="3895907"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09" name="Oval 808"/>
                <p:cNvSpPr/>
                <p:nvPr/>
              </p:nvSpPr>
              <p:spPr>
                <a:xfrm>
                  <a:off x="4336438"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0" name="Oval 809"/>
                <p:cNvSpPr/>
                <p:nvPr/>
              </p:nvSpPr>
              <p:spPr>
                <a:xfrm>
                  <a:off x="4772206"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1" name="Oval 810"/>
                <p:cNvSpPr/>
                <p:nvPr/>
              </p:nvSpPr>
              <p:spPr>
                <a:xfrm>
                  <a:off x="5215118"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2" name="Oval 811"/>
                <p:cNvSpPr/>
                <p:nvPr/>
              </p:nvSpPr>
              <p:spPr>
                <a:xfrm>
                  <a:off x="5648505"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3" name="Oval 812"/>
                <p:cNvSpPr/>
                <p:nvPr/>
              </p:nvSpPr>
              <p:spPr>
                <a:xfrm>
                  <a:off x="6089036"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4" name="Oval 813"/>
                <p:cNvSpPr/>
                <p:nvPr/>
              </p:nvSpPr>
              <p:spPr>
                <a:xfrm>
                  <a:off x="6530144"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5" name="Oval 814"/>
                <p:cNvSpPr/>
                <p:nvPr/>
              </p:nvSpPr>
              <p:spPr>
                <a:xfrm>
                  <a:off x="6972102"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6" name="Oval 815"/>
                <p:cNvSpPr/>
                <p:nvPr/>
              </p:nvSpPr>
              <p:spPr>
                <a:xfrm>
                  <a:off x="7415013"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7" name="Oval 816"/>
                <p:cNvSpPr/>
                <p:nvPr/>
              </p:nvSpPr>
              <p:spPr>
                <a:xfrm>
                  <a:off x="7854327"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8" name="Oval 817"/>
                <p:cNvSpPr/>
                <p:nvPr/>
              </p:nvSpPr>
              <p:spPr>
                <a:xfrm>
                  <a:off x="8293693"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19" name="Oval 818"/>
                <p:cNvSpPr/>
                <p:nvPr/>
              </p:nvSpPr>
              <p:spPr>
                <a:xfrm>
                  <a:off x="8734224" y="394091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820" name="Oval 819"/>
                <p:cNvSpPr/>
                <p:nvPr/>
              </p:nvSpPr>
              <p:spPr>
                <a:xfrm>
                  <a:off x="9139154" y="3940912"/>
                  <a:ext cx="36000" cy="360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1241" name="Group 1240"/>
              <p:cNvGrpSpPr/>
              <p:nvPr userDrawn="1"/>
            </p:nvGrpSpPr>
            <p:grpSpPr>
              <a:xfrm>
                <a:off x="-20738" y="4372394"/>
                <a:ext cx="9195892" cy="36000"/>
                <a:chOff x="-20738" y="4372394"/>
                <a:chExt cx="9195892" cy="36000"/>
              </a:xfrm>
            </p:grpSpPr>
            <p:sp>
              <p:nvSpPr>
                <p:cNvPr id="755" name="Oval 754"/>
                <p:cNvSpPr/>
                <p:nvPr/>
              </p:nvSpPr>
              <p:spPr>
                <a:xfrm>
                  <a:off x="-20738"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56" name="Oval 755"/>
                <p:cNvSpPr/>
                <p:nvPr/>
              </p:nvSpPr>
              <p:spPr>
                <a:xfrm>
                  <a:off x="362138"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57" name="Oval 756"/>
                <p:cNvSpPr/>
                <p:nvPr/>
              </p:nvSpPr>
              <p:spPr>
                <a:xfrm>
                  <a:off x="808224"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58" name="Oval 757"/>
                <p:cNvSpPr/>
                <p:nvPr/>
              </p:nvSpPr>
              <p:spPr>
                <a:xfrm>
                  <a:off x="1248754"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59" name="Oval 758"/>
                <p:cNvSpPr/>
                <p:nvPr/>
              </p:nvSpPr>
              <p:spPr>
                <a:xfrm>
                  <a:off x="1690078"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0" name="Oval 759"/>
                <p:cNvSpPr/>
                <p:nvPr/>
              </p:nvSpPr>
              <p:spPr>
                <a:xfrm>
                  <a:off x="2132992"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1" name="Oval 760"/>
                <p:cNvSpPr/>
                <p:nvPr/>
              </p:nvSpPr>
              <p:spPr>
                <a:xfrm>
                  <a:off x="2573523"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2" name="Oval 761"/>
                <p:cNvSpPr/>
                <p:nvPr/>
              </p:nvSpPr>
              <p:spPr>
                <a:xfrm>
                  <a:off x="3014053"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3" name="Oval 762"/>
                <p:cNvSpPr/>
                <p:nvPr/>
              </p:nvSpPr>
              <p:spPr>
                <a:xfrm>
                  <a:off x="3457758"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4" name="Oval 763"/>
                <p:cNvSpPr/>
                <p:nvPr/>
              </p:nvSpPr>
              <p:spPr>
                <a:xfrm>
                  <a:off x="3895907"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5" name="Oval 764"/>
                <p:cNvSpPr/>
                <p:nvPr/>
              </p:nvSpPr>
              <p:spPr>
                <a:xfrm>
                  <a:off x="4336438"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6" name="Oval 765"/>
                <p:cNvSpPr/>
                <p:nvPr/>
              </p:nvSpPr>
              <p:spPr>
                <a:xfrm>
                  <a:off x="4772206"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7" name="Oval 766"/>
                <p:cNvSpPr/>
                <p:nvPr/>
              </p:nvSpPr>
              <p:spPr>
                <a:xfrm>
                  <a:off x="5215118"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8" name="Oval 767"/>
                <p:cNvSpPr/>
                <p:nvPr/>
              </p:nvSpPr>
              <p:spPr>
                <a:xfrm>
                  <a:off x="5648505"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69" name="Oval 768"/>
                <p:cNvSpPr/>
                <p:nvPr/>
              </p:nvSpPr>
              <p:spPr>
                <a:xfrm>
                  <a:off x="6089036"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70" name="Oval 769"/>
                <p:cNvSpPr/>
                <p:nvPr/>
              </p:nvSpPr>
              <p:spPr>
                <a:xfrm>
                  <a:off x="6530144"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71" name="Oval 770"/>
                <p:cNvSpPr/>
                <p:nvPr/>
              </p:nvSpPr>
              <p:spPr>
                <a:xfrm>
                  <a:off x="6972102"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72" name="Oval 771"/>
                <p:cNvSpPr/>
                <p:nvPr/>
              </p:nvSpPr>
              <p:spPr>
                <a:xfrm>
                  <a:off x="7415013"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73" name="Oval 772"/>
                <p:cNvSpPr/>
                <p:nvPr/>
              </p:nvSpPr>
              <p:spPr>
                <a:xfrm>
                  <a:off x="7854327"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74" name="Oval 773"/>
                <p:cNvSpPr/>
                <p:nvPr/>
              </p:nvSpPr>
              <p:spPr>
                <a:xfrm>
                  <a:off x="8293693"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75" name="Oval 774"/>
                <p:cNvSpPr/>
                <p:nvPr/>
              </p:nvSpPr>
              <p:spPr>
                <a:xfrm>
                  <a:off x="8734224" y="4372394"/>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76" name="Oval 775"/>
                <p:cNvSpPr/>
                <p:nvPr/>
              </p:nvSpPr>
              <p:spPr>
                <a:xfrm>
                  <a:off x="9139154" y="4372394"/>
                  <a:ext cx="36000" cy="360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31" name="Group 30"/>
              <p:cNvGrpSpPr/>
              <p:nvPr userDrawn="1"/>
            </p:nvGrpSpPr>
            <p:grpSpPr>
              <a:xfrm>
                <a:off x="-20738" y="4815527"/>
                <a:ext cx="9195892" cy="36000"/>
                <a:chOff x="-20738" y="4815527"/>
                <a:chExt cx="9195892" cy="36000"/>
              </a:xfrm>
            </p:grpSpPr>
            <p:sp>
              <p:nvSpPr>
                <p:cNvPr id="711" name="Oval 710"/>
                <p:cNvSpPr/>
                <p:nvPr/>
              </p:nvSpPr>
              <p:spPr>
                <a:xfrm>
                  <a:off x="-20738"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2" name="Oval 711"/>
                <p:cNvSpPr/>
                <p:nvPr/>
              </p:nvSpPr>
              <p:spPr>
                <a:xfrm>
                  <a:off x="354995"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3" name="Oval 712"/>
                <p:cNvSpPr/>
                <p:nvPr/>
              </p:nvSpPr>
              <p:spPr>
                <a:xfrm>
                  <a:off x="801081"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4" name="Oval 713"/>
                <p:cNvSpPr/>
                <p:nvPr/>
              </p:nvSpPr>
              <p:spPr>
                <a:xfrm>
                  <a:off x="1241611"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5" name="Oval 714"/>
                <p:cNvSpPr/>
                <p:nvPr/>
              </p:nvSpPr>
              <p:spPr>
                <a:xfrm>
                  <a:off x="1680554"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6" name="Oval 715"/>
                <p:cNvSpPr/>
                <p:nvPr/>
              </p:nvSpPr>
              <p:spPr>
                <a:xfrm>
                  <a:off x="2123468"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7" name="Oval 716"/>
                <p:cNvSpPr/>
                <p:nvPr/>
              </p:nvSpPr>
              <p:spPr>
                <a:xfrm>
                  <a:off x="2573523"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8" name="Oval 717"/>
                <p:cNvSpPr/>
                <p:nvPr/>
              </p:nvSpPr>
              <p:spPr>
                <a:xfrm>
                  <a:off x="3014053"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19" name="Oval 718"/>
                <p:cNvSpPr/>
                <p:nvPr/>
              </p:nvSpPr>
              <p:spPr>
                <a:xfrm>
                  <a:off x="3457758"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0" name="Oval 719"/>
                <p:cNvSpPr/>
                <p:nvPr/>
              </p:nvSpPr>
              <p:spPr>
                <a:xfrm>
                  <a:off x="3895907"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1" name="Oval 720"/>
                <p:cNvSpPr/>
                <p:nvPr/>
              </p:nvSpPr>
              <p:spPr>
                <a:xfrm>
                  <a:off x="4336438"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2" name="Oval 721"/>
                <p:cNvSpPr/>
                <p:nvPr/>
              </p:nvSpPr>
              <p:spPr>
                <a:xfrm>
                  <a:off x="4772206"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3" name="Oval 722"/>
                <p:cNvSpPr/>
                <p:nvPr/>
              </p:nvSpPr>
              <p:spPr>
                <a:xfrm>
                  <a:off x="5215118"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4" name="Oval 723"/>
                <p:cNvSpPr/>
                <p:nvPr/>
              </p:nvSpPr>
              <p:spPr>
                <a:xfrm>
                  <a:off x="5658029"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5" name="Oval 724"/>
                <p:cNvSpPr/>
                <p:nvPr/>
              </p:nvSpPr>
              <p:spPr>
                <a:xfrm>
                  <a:off x="6100941"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6" name="Oval 725"/>
                <p:cNvSpPr/>
                <p:nvPr/>
              </p:nvSpPr>
              <p:spPr>
                <a:xfrm>
                  <a:off x="6542049"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7" name="Oval 726"/>
                <p:cNvSpPr/>
                <p:nvPr/>
              </p:nvSpPr>
              <p:spPr>
                <a:xfrm>
                  <a:off x="6981626"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8" name="Oval 727"/>
                <p:cNvSpPr/>
                <p:nvPr/>
              </p:nvSpPr>
              <p:spPr>
                <a:xfrm>
                  <a:off x="7424537"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29" name="Oval 728"/>
                <p:cNvSpPr/>
                <p:nvPr/>
              </p:nvSpPr>
              <p:spPr>
                <a:xfrm>
                  <a:off x="7866232"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30" name="Oval 729"/>
                <p:cNvSpPr/>
                <p:nvPr/>
              </p:nvSpPr>
              <p:spPr>
                <a:xfrm>
                  <a:off x="8305598"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31" name="Oval 730"/>
                <p:cNvSpPr/>
                <p:nvPr/>
              </p:nvSpPr>
              <p:spPr>
                <a:xfrm>
                  <a:off x="8748510" y="4815527"/>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732" name="Oval 731"/>
                <p:cNvSpPr/>
                <p:nvPr/>
              </p:nvSpPr>
              <p:spPr>
                <a:xfrm>
                  <a:off x="9139154" y="4815527"/>
                  <a:ext cx="36000" cy="36000"/>
                </a:xfrm>
                <a:prstGeom prst="ellipse">
                  <a:avLst/>
                </a:prstGeom>
                <a:solidFill>
                  <a:srgbClr val="868F96"/>
                </a:solidFill>
              </p:spPr>
              <p:txBody>
                <a:bodyPr wrap="none" lIns="0" tIns="0" rIns="0" bIns="0" rtlCol="0" anchor="ctr">
                  <a:noAutofit/>
                </a:bodyPr>
                <a:lstStyle/>
                <a:p>
                  <a:pPr algn="ctr"/>
                  <a:endParaRPr lang="en-GB" dirty="0"/>
                </a:p>
              </p:txBody>
            </p:sp>
          </p:grpSp>
          <p:grpSp>
            <p:nvGrpSpPr>
              <p:cNvPr id="29" name="Group 28"/>
              <p:cNvGrpSpPr/>
              <p:nvPr userDrawn="1"/>
            </p:nvGrpSpPr>
            <p:grpSpPr>
              <a:xfrm>
                <a:off x="-20738" y="5269772"/>
                <a:ext cx="9195892" cy="36000"/>
                <a:chOff x="-20738" y="5269772"/>
                <a:chExt cx="9195892" cy="36000"/>
              </a:xfrm>
            </p:grpSpPr>
            <p:sp>
              <p:nvSpPr>
                <p:cNvPr id="667" name="Oval 666"/>
                <p:cNvSpPr/>
                <p:nvPr/>
              </p:nvSpPr>
              <p:spPr>
                <a:xfrm>
                  <a:off x="-20738"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68" name="Oval 667"/>
                <p:cNvSpPr/>
                <p:nvPr/>
              </p:nvSpPr>
              <p:spPr>
                <a:xfrm>
                  <a:off x="345471"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69" name="Oval 668"/>
                <p:cNvSpPr/>
                <p:nvPr/>
              </p:nvSpPr>
              <p:spPr>
                <a:xfrm>
                  <a:off x="791557"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0" name="Oval 669"/>
                <p:cNvSpPr/>
                <p:nvPr/>
              </p:nvSpPr>
              <p:spPr>
                <a:xfrm>
                  <a:off x="1232087"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1" name="Oval 670"/>
                <p:cNvSpPr/>
                <p:nvPr/>
              </p:nvSpPr>
              <p:spPr>
                <a:xfrm>
                  <a:off x="1680554"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2" name="Oval 671"/>
                <p:cNvSpPr/>
                <p:nvPr/>
              </p:nvSpPr>
              <p:spPr>
                <a:xfrm>
                  <a:off x="2123468"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3" name="Oval 672"/>
                <p:cNvSpPr/>
                <p:nvPr/>
              </p:nvSpPr>
              <p:spPr>
                <a:xfrm>
                  <a:off x="2573523"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4" name="Oval 673"/>
                <p:cNvSpPr/>
                <p:nvPr/>
              </p:nvSpPr>
              <p:spPr>
                <a:xfrm>
                  <a:off x="3004529"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5" name="Oval 674"/>
                <p:cNvSpPr/>
                <p:nvPr/>
              </p:nvSpPr>
              <p:spPr>
                <a:xfrm>
                  <a:off x="3448234"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6" name="Oval 675"/>
                <p:cNvSpPr/>
                <p:nvPr/>
              </p:nvSpPr>
              <p:spPr>
                <a:xfrm>
                  <a:off x="3895907"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7" name="Oval 676"/>
                <p:cNvSpPr/>
                <p:nvPr/>
              </p:nvSpPr>
              <p:spPr>
                <a:xfrm>
                  <a:off x="4336438"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8" name="Oval 677"/>
                <p:cNvSpPr/>
                <p:nvPr/>
              </p:nvSpPr>
              <p:spPr>
                <a:xfrm>
                  <a:off x="4772206"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79" name="Oval 678"/>
                <p:cNvSpPr/>
                <p:nvPr/>
              </p:nvSpPr>
              <p:spPr>
                <a:xfrm>
                  <a:off x="5215118"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0" name="Oval 679"/>
                <p:cNvSpPr/>
                <p:nvPr/>
              </p:nvSpPr>
              <p:spPr>
                <a:xfrm>
                  <a:off x="5658029"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1" name="Oval 680"/>
                <p:cNvSpPr/>
                <p:nvPr/>
              </p:nvSpPr>
              <p:spPr>
                <a:xfrm>
                  <a:off x="6100941"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2" name="Oval 681"/>
                <p:cNvSpPr/>
                <p:nvPr/>
              </p:nvSpPr>
              <p:spPr>
                <a:xfrm>
                  <a:off x="6546811"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3" name="Oval 682"/>
                <p:cNvSpPr/>
                <p:nvPr/>
              </p:nvSpPr>
              <p:spPr>
                <a:xfrm>
                  <a:off x="6988769"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4" name="Oval 683"/>
                <p:cNvSpPr/>
                <p:nvPr/>
              </p:nvSpPr>
              <p:spPr>
                <a:xfrm>
                  <a:off x="7431680"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5" name="Oval 684"/>
                <p:cNvSpPr/>
                <p:nvPr/>
              </p:nvSpPr>
              <p:spPr>
                <a:xfrm>
                  <a:off x="7875756"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6" name="Oval 685"/>
                <p:cNvSpPr/>
                <p:nvPr/>
              </p:nvSpPr>
              <p:spPr>
                <a:xfrm>
                  <a:off x="8312741"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7" name="Oval 686"/>
                <p:cNvSpPr/>
                <p:nvPr/>
              </p:nvSpPr>
              <p:spPr>
                <a:xfrm>
                  <a:off x="8758034" y="5269772"/>
                  <a:ext cx="36000" cy="36000"/>
                </a:xfrm>
                <a:prstGeom prst="ellipse">
                  <a:avLst/>
                </a:prstGeom>
                <a:solidFill>
                  <a:srgbClr val="868F96"/>
                </a:solidFill>
              </p:spPr>
              <p:txBody>
                <a:bodyPr wrap="none" lIns="0" tIns="0" rIns="0" bIns="0" rtlCol="0" anchor="ctr">
                  <a:noAutofit/>
                </a:bodyPr>
                <a:lstStyle/>
                <a:p>
                  <a:pPr algn="ctr"/>
                  <a:endParaRPr lang="en-GB" dirty="0"/>
                </a:p>
              </p:txBody>
            </p:sp>
            <p:sp>
              <p:nvSpPr>
                <p:cNvPr id="688" name="Oval 687"/>
                <p:cNvSpPr/>
                <p:nvPr/>
              </p:nvSpPr>
              <p:spPr>
                <a:xfrm>
                  <a:off x="9139154" y="5269772"/>
                  <a:ext cx="36000" cy="36000"/>
                </a:xfrm>
                <a:prstGeom prst="ellipse">
                  <a:avLst/>
                </a:prstGeom>
                <a:solidFill>
                  <a:srgbClr val="868F96"/>
                </a:solidFill>
              </p:spPr>
              <p:txBody>
                <a:bodyPr wrap="none" lIns="0" tIns="0" rIns="0" bIns="0" rtlCol="0" anchor="ctr">
                  <a:noAutofit/>
                </a:bodyPr>
                <a:lstStyle/>
                <a:p>
                  <a:pPr algn="ctr"/>
                  <a:endParaRPr lang="en-GB" dirty="0"/>
                </a:p>
              </p:txBody>
            </p:sp>
          </p:grpSp>
        </p:grpSp>
        <p:grpSp>
          <p:nvGrpSpPr>
            <p:cNvPr id="1255" name="Group 1254"/>
            <p:cNvGrpSpPr/>
            <p:nvPr userDrawn="1"/>
          </p:nvGrpSpPr>
          <p:grpSpPr>
            <a:xfrm>
              <a:off x="158146" y="318079"/>
              <a:ext cx="8826587" cy="5261089"/>
              <a:chOff x="158146" y="318079"/>
              <a:chExt cx="8826587" cy="5261089"/>
            </a:xfrm>
            <a:solidFill>
              <a:srgbClr val="76808A"/>
            </a:solidFill>
          </p:grpSpPr>
          <p:grpSp>
            <p:nvGrpSpPr>
              <p:cNvPr id="1254" name="Group 1253"/>
              <p:cNvGrpSpPr/>
              <p:nvPr userDrawn="1"/>
            </p:nvGrpSpPr>
            <p:grpSpPr>
              <a:xfrm>
                <a:off x="262912" y="318079"/>
                <a:ext cx="8612511" cy="10800"/>
                <a:chOff x="262912" y="318079"/>
                <a:chExt cx="8612511" cy="10800"/>
              </a:xfrm>
              <a:grpFill/>
            </p:grpSpPr>
            <p:sp>
              <p:nvSpPr>
                <p:cNvPr id="1194" name="Oval 1193"/>
                <p:cNvSpPr/>
                <p:nvPr/>
              </p:nvSpPr>
              <p:spPr>
                <a:xfrm>
                  <a:off x="262912" y="318079"/>
                  <a:ext cx="10800" cy="10800"/>
                </a:xfrm>
                <a:prstGeom prst="ellipse">
                  <a:avLst/>
                </a:prstGeom>
                <a:grpFill/>
              </p:spPr>
              <p:txBody>
                <a:bodyPr wrap="none" lIns="0" tIns="0" rIns="0" bIns="0" rtlCol="0" anchor="ctr">
                  <a:noAutofit/>
                </a:bodyPr>
                <a:lstStyle/>
                <a:p>
                  <a:pPr algn="ctr"/>
                  <a:endParaRPr lang="en-GB" dirty="0"/>
                </a:p>
              </p:txBody>
            </p:sp>
            <p:sp>
              <p:nvSpPr>
                <p:cNvPr id="1195" name="Oval 1194"/>
                <p:cNvSpPr/>
                <p:nvPr/>
              </p:nvSpPr>
              <p:spPr>
                <a:xfrm>
                  <a:off x="672487" y="318079"/>
                  <a:ext cx="10800" cy="10800"/>
                </a:xfrm>
                <a:prstGeom prst="ellipse">
                  <a:avLst/>
                </a:prstGeom>
                <a:grpFill/>
              </p:spPr>
              <p:txBody>
                <a:bodyPr wrap="none" lIns="0" tIns="0" rIns="0" bIns="0" rtlCol="0" anchor="ctr">
                  <a:noAutofit/>
                </a:bodyPr>
                <a:lstStyle/>
                <a:p>
                  <a:pPr algn="ctr"/>
                  <a:endParaRPr lang="en-GB" dirty="0"/>
                </a:p>
              </p:txBody>
            </p:sp>
            <p:sp>
              <p:nvSpPr>
                <p:cNvPr id="1196" name="Oval 1195"/>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p>
              </p:txBody>
            </p:sp>
            <p:sp>
              <p:nvSpPr>
                <p:cNvPr id="1197" name="Oval 1196"/>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p>
              </p:txBody>
            </p:sp>
            <p:sp>
              <p:nvSpPr>
                <p:cNvPr id="1198" name="Oval 1197"/>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p>
              </p:txBody>
            </p:sp>
            <p:sp>
              <p:nvSpPr>
                <p:cNvPr id="1199" name="Oval 1198"/>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p>
              </p:txBody>
            </p:sp>
            <p:sp>
              <p:nvSpPr>
                <p:cNvPr id="1200" name="Oval 1199"/>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p>
              </p:txBody>
            </p:sp>
            <p:sp>
              <p:nvSpPr>
                <p:cNvPr id="1201" name="Oval 1200"/>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p>
              </p:txBody>
            </p:sp>
            <p:sp>
              <p:nvSpPr>
                <p:cNvPr id="1202" name="Oval 1201"/>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p>
              </p:txBody>
            </p:sp>
            <p:sp>
              <p:nvSpPr>
                <p:cNvPr id="1203" name="Oval 1202"/>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p>
              </p:txBody>
            </p:sp>
            <p:sp>
              <p:nvSpPr>
                <p:cNvPr id="1204" name="Oval 1203"/>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p>
              </p:txBody>
            </p:sp>
            <p:sp>
              <p:nvSpPr>
                <p:cNvPr id="1205" name="Oval 1204"/>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p>
              </p:txBody>
            </p:sp>
            <p:sp>
              <p:nvSpPr>
                <p:cNvPr id="1206" name="Oval 1205"/>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p>
              </p:txBody>
            </p:sp>
            <p:sp>
              <p:nvSpPr>
                <p:cNvPr id="1207" name="Oval 1206"/>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p>
              </p:txBody>
            </p:sp>
            <p:sp>
              <p:nvSpPr>
                <p:cNvPr id="1208" name="Oval 1207"/>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p>
              </p:txBody>
            </p:sp>
            <p:sp>
              <p:nvSpPr>
                <p:cNvPr id="1209" name="Oval 1208"/>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p>
              </p:txBody>
            </p:sp>
            <p:sp>
              <p:nvSpPr>
                <p:cNvPr id="1210" name="Oval 1209"/>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p>
              </p:txBody>
            </p:sp>
            <p:sp>
              <p:nvSpPr>
                <p:cNvPr id="1211" name="Oval 1210"/>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p>
              </p:txBody>
            </p:sp>
            <p:sp>
              <p:nvSpPr>
                <p:cNvPr id="1212" name="Oval 1211"/>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p>
              </p:txBody>
            </p:sp>
            <p:sp>
              <p:nvSpPr>
                <p:cNvPr id="1213" name="Oval 1212"/>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p>
              </p:txBody>
            </p:sp>
            <p:sp>
              <p:nvSpPr>
                <p:cNvPr id="1214" name="Oval 1213"/>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p>
              </p:txBody>
            </p:sp>
            <p:sp>
              <p:nvSpPr>
                <p:cNvPr id="1215" name="Oval 1214"/>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p>
              </p:txBody>
            </p:sp>
          </p:grpSp>
          <p:grpSp>
            <p:nvGrpSpPr>
              <p:cNvPr id="1251" name="Group 1250"/>
              <p:cNvGrpSpPr/>
              <p:nvPr userDrawn="1"/>
            </p:nvGrpSpPr>
            <p:grpSpPr>
              <a:xfrm>
                <a:off x="258150" y="699079"/>
                <a:ext cx="8624416" cy="10800"/>
                <a:chOff x="258150" y="699079"/>
                <a:chExt cx="8624416" cy="10800"/>
              </a:xfrm>
              <a:grpFill/>
            </p:grpSpPr>
            <p:sp>
              <p:nvSpPr>
                <p:cNvPr id="1172" name="Oval 1171"/>
                <p:cNvSpPr/>
                <p:nvPr/>
              </p:nvSpPr>
              <p:spPr>
                <a:xfrm>
                  <a:off x="258150" y="699079"/>
                  <a:ext cx="10800" cy="10800"/>
                </a:xfrm>
                <a:prstGeom prst="ellipse">
                  <a:avLst/>
                </a:prstGeom>
                <a:grpFill/>
              </p:spPr>
              <p:txBody>
                <a:bodyPr wrap="none" lIns="0" tIns="0" rIns="0" bIns="0" rtlCol="0" anchor="ctr">
                  <a:noAutofit/>
                </a:bodyPr>
                <a:lstStyle/>
                <a:p>
                  <a:pPr algn="ctr"/>
                  <a:endParaRPr lang="en-GB" dirty="0"/>
                </a:p>
              </p:txBody>
            </p:sp>
            <p:sp>
              <p:nvSpPr>
                <p:cNvPr id="1173" name="Oval 1172"/>
                <p:cNvSpPr/>
                <p:nvPr/>
              </p:nvSpPr>
              <p:spPr>
                <a:xfrm>
                  <a:off x="667725" y="699079"/>
                  <a:ext cx="10800" cy="10800"/>
                </a:xfrm>
                <a:prstGeom prst="ellipse">
                  <a:avLst/>
                </a:prstGeom>
                <a:grpFill/>
              </p:spPr>
              <p:txBody>
                <a:bodyPr wrap="none" lIns="0" tIns="0" rIns="0" bIns="0" rtlCol="0" anchor="ctr">
                  <a:noAutofit/>
                </a:bodyPr>
                <a:lstStyle/>
                <a:p>
                  <a:pPr algn="ctr"/>
                  <a:endParaRPr lang="en-GB" dirty="0"/>
                </a:p>
              </p:txBody>
            </p:sp>
            <p:sp>
              <p:nvSpPr>
                <p:cNvPr id="1174" name="Oval 1173"/>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p>
              </p:txBody>
            </p:sp>
            <p:sp>
              <p:nvSpPr>
                <p:cNvPr id="1175" name="Oval 1174"/>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p>
              </p:txBody>
            </p:sp>
            <p:sp>
              <p:nvSpPr>
                <p:cNvPr id="1176" name="Oval 1175"/>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p>
              </p:txBody>
            </p:sp>
            <p:sp>
              <p:nvSpPr>
                <p:cNvPr id="1177" name="Oval 1176"/>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p>
              </p:txBody>
            </p:sp>
            <p:sp>
              <p:nvSpPr>
                <p:cNvPr id="1178" name="Oval 1177"/>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p>
              </p:txBody>
            </p:sp>
            <p:sp>
              <p:nvSpPr>
                <p:cNvPr id="1179" name="Oval 1178"/>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p>
              </p:txBody>
            </p:sp>
            <p:sp>
              <p:nvSpPr>
                <p:cNvPr id="1180" name="Oval 1179"/>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p>
              </p:txBody>
            </p:sp>
            <p:sp>
              <p:nvSpPr>
                <p:cNvPr id="1181" name="Oval 1180"/>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p>
              </p:txBody>
            </p:sp>
            <p:sp>
              <p:nvSpPr>
                <p:cNvPr id="1182" name="Oval 1181"/>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p>
              </p:txBody>
            </p:sp>
            <p:sp>
              <p:nvSpPr>
                <p:cNvPr id="1183" name="Oval 1182"/>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p>
              </p:txBody>
            </p:sp>
            <p:sp>
              <p:nvSpPr>
                <p:cNvPr id="1184" name="Oval 1183"/>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p>
              </p:txBody>
            </p:sp>
            <p:sp>
              <p:nvSpPr>
                <p:cNvPr id="1185" name="Oval 1184"/>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p>
              </p:txBody>
            </p:sp>
            <p:sp>
              <p:nvSpPr>
                <p:cNvPr id="1186" name="Oval 1185"/>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p>
              </p:txBody>
            </p:sp>
            <p:sp>
              <p:nvSpPr>
                <p:cNvPr id="1187" name="Oval 1186"/>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p>
              </p:txBody>
            </p:sp>
            <p:sp>
              <p:nvSpPr>
                <p:cNvPr id="1188" name="Oval 1187"/>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p>
              </p:txBody>
            </p:sp>
            <p:sp>
              <p:nvSpPr>
                <p:cNvPr id="1189" name="Oval 1188"/>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p>
              </p:txBody>
            </p:sp>
            <p:sp>
              <p:nvSpPr>
                <p:cNvPr id="1190" name="Oval 1189"/>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p>
              </p:txBody>
            </p:sp>
            <p:sp>
              <p:nvSpPr>
                <p:cNvPr id="1191" name="Oval 1190"/>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p>
              </p:txBody>
            </p:sp>
            <p:sp>
              <p:nvSpPr>
                <p:cNvPr id="1192" name="Oval 1191"/>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p>
              </p:txBody>
            </p:sp>
            <p:sp>
              <p:nvSpPr>
                <p:cNvPr id="1193" name="Oval 1192"/>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p>
              </p:txBody>
            </p:sp>
          </p:grpSp>
          <p:grpSp>
            <p:nvGrpSpPr>
              <p:cNvPr id="1249" name="Group 1248"/>
              <p:cNvGrpSpPr/>
              <p:nvPr userDrawn="1"/>
            </p:nvGrpSpPr>
            <p:grpSpPr>
              <a:xfrm>
                <a:off x="253388" y="1088253"/>
                <a:ext cx="8636321" cy="10800"/>
                <a:chOff x="253388" y="1088253"/>
                <a:chExt cx="8636321" cy="10800"/>
              </a:xfrm>
              <a:grpFill/>
            </p:grpSpPr>
            <p:sp>
              <p:nvSpPr>
                <p:cNvPr id="1128" name="Oval 1127"/>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p>
              </p:txBody>
            </p:sp>
            <p:sp>
              <p:nvSpPr>
                <p:cNvPr id="1129" name="Oval 1128"/>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p>
              </p:txBody>
            </p:sp>
            <p:sp>
              <p:nvSpPr>
                <p:cNvPr id="1130" name="Oval 1129"/>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p>
              </p:txBody>
            </p:sp>
            <p:sp>
              <p:nvSpPr>
                <p:cNvPr id="1131" name="Oval 1130"/>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p>
              </p:txBody>
            </p:sp>
            <p:sp>
              <p:nvSpPr>
                <p:cNvPr id="1132" name="Oval 1131"/>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p>
              </p:txBody>
            </p:sp>
            <p:sp>
              <p:nvSpPr>
                <p:cNvPr id="1133" name="Oval 1132"/>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p>
              </p:txBody>
            </p:sp>
            <p:sp>
              <p:nvSpPr>
                <p:cNvPr id="1134" name="Oval 1133"/>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p>
              </p:txBody>
            </p:sp>
            <p:sp>
              <p:nvSpPr>
                <p:cNvPr id="1135" name="Oval 1134"/>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p>
              </p:txBody>
            </p:sp>
            <p:sp>
              <p:nvSpPr>
                <p:cNvPr id="1136" name="Oval 1135"/>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p>
              </p:txBody>
            </p:sp>
            <p:sp>
              <p:nvSpPr>
                <p:cNvPr id="1137" name="Oval 1136"/>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p>
              </p:txBody>
            </p:sp>
            <p:sp>
              <p:nvSpPr>
                <p:cNvPr id="1138" name="Oval 1137"/>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p>
              </p:txBody>
            </p:sp>
            <p:sp>
              <p:nvSpPr>
                <p:cNvPr id="1139" name="Oval 1138"/>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p>
              </p:txBody>
            </p:sp>
            <p:sp>
              <p:nvSpPr>
                <p:cNvPr id="1140" name="Oval 1139"/>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p>
              </p:txBody>
            </p:sp>
            <p:sp>
              <p:nvSpPr>
                <p:cNvPr id="1141" name="Oval 1140"/>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p>
              </p:txBody>
            </p:sp>
            <p:sp>
              <p:nvSpPr>
                <p:cNvPr id="1142" name="Oval 1141"/>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p>
              </p:txBody>
            </p:sp>
            <p:sp>
              <p:nvSpPr>
                <p:cNvPr id="1143" name="Oval 1142"/>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p>
              </p:txBody>
            </p:sp>
            <p:sp>
              <p:nvSpPr>
                <p:cNvPr id="1144" name="Oval 1143"/>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p>
              </p:txBody>
            </p:sp>
            <p:sp>
              <p:nvSpPr>
                <p:cNvPr id="1145" name="Oval 1144"/>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p>
              </p:txBody>
            </p:sp>
            <p:sp>
              <p:nvSpPr>
                <p:cNvPr id="1146" name="Oval 1145"/>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p>
              </p:txBody>
            </p:sp>
            <p:sp>
              <p:nvSpPr>
                <p:cNvPr id="1147" name="Oval 1146"/>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p>
              </p:txBody>
            </p:sp>
            <p:sp>
              <p:nvSpPr>
                <p:cNvPr id="1148" name="Oval 1147"/>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p>
              </p:txBody>
            </p:sp>
            <p:sp>
              <p:nvSpPr>
                <p:cNvPr id="1149" name="Oval 1148"/>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p>
              </p:txBody>
            </p:sp>
          </p:grpSp>
          <p:grpSp>
            <p:nvGrpSpPr>
              <p:cNvPr id="644" name="Group 643"/>
              <p:cNvGrpSpPr/>
              <p:nvPr userDrawn="1"/>
            </p:nvGrpSpPr>
            <p:grpSpPr>
              <a:xfrm>
                <a:off x="243864" y="1477443"/>
                <a:ext cx="8650607" cy="10800"/>
                <a:chOff x="243864" y="1477443"/>
                <a:chExt cx="8650607" cy="10800"/>
              </a:xfrm>
              <a:grpFill/>
            </p:grpSpPr>
            <p:sp>
              <p:nvSpPr>
                <p:cNvPr id="1084" name="Oval 1083"/>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p>
              </p:txBody>
            </p:sp>
            <p:sp>
              <p:nvSpPr>
                <p:cNvPr id="1085" name="Oval 1084"/>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p>
              </p:txBody>
            </p:sp>
            <p:sp>
              <p:nvSpPr>
                <p:cNvPr id="1086" name="Oval 1085"/>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p>
              </p:txBody>
            </p:sp>
            <p:sp>
              <p:nvSpPr>
                <p:cNvPr id="1087" name="Oval 1086"/>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p>
              </p:txBody>
            </p:sp>
            <p:sp>
              <p:nvSpPr>
                <p:cNvPr id="1088" name="Oval 1087"/>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p>
              </p:txBody>
            </p:sp>
            <p:sp>
              <p:nvSpPr>
                <p:cNvPr id="1089" name="Oval 1088"/>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p>
              </p:txBody>
            </p:sp>
            <p:sp>
              <p:nvSpPr>
                <p:cNvPr id="1090" name="Oval 1089"/>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p>
              </p:txBody>
            </p:sp>
            <p:sp>
              <p:nvSpPr>
                <p:cNvPr id="1091" name="Oval 1090"/>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p>
              </p:txBody>
            </p:sp>
            <p:sp>
              <p:nvSpPr>
                <p:cNvPr id="1092" name="Oval 1091"/>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p>
              </p:txBody>
            </p:sp>
            <p:sp>
              <p:nvSpPr>
                <p:cNvPr id="1093" name="Oval 1092"/>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p>
              </p:txBody>
            </p:sp>
            <p:sp>
              <p:nvSpPr>
                <p:cNvPr id="1094" name="Oval 1093"/>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p>
              </p:txBody>
            </p:sp>
            <p:sp>
              <p:nvSpPr>
                <p:cNvPr id="1095" name="Oval 1094"/>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p>
              </p:txBody>
            </p:sp>
            <p:sp>
              <p:nvSpPr>
                <p:cNvPr id="1096" name="Oval 1095"/>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p>
              </p:txBody>
            </p:sp>
            <p:sp>
              <p:nvSpPr>
                <p:cNvPr id="1097" name="Oval 1096"/>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p>
              </p:txBody>
            </p:sp>
            <p:sp>
              <p:nvSpPr>
                <p:cNvPr id="1098" name="Oval 1097"/>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p>
              </p:txBody>
            </p:sp>
            <p:sp>
              <p:nvSpPr>
                <p:cNvPr id="1099" name="Oval 1098"/>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p>
              </p:txBody>
            </p:sp>
            <p:sp>
              <p:nvSpPr>
                <p:cNvPr id="1100" name="Oval 1099"/>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p>
              </p:txBody>
            </p:sp>
            <p:sp>
              <p:nvSpPr>
                <p:cNvPr id="1101" name="Oval 1100"/>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p>
              </p:txBody>
            </p:sp>
            <p:sp>
              <p:nvSpPr>
                <p:cNvPr id="1102" name="Oval 1101"/>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p>
              </p:txBody>
            </p:sp>
            <p:sp>
              <p:nvSpPr>
                <p:cNvPr id="1103" name="Oval 1102"/>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p>
              </p:txBody>
            </p:sp>
            <p:sp>
              <p:nvSpPr>
                <p:cNvPr id="1104" name="Oval 1103"/>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p>
              </p:txBody>
            </p:sp>
            <p:sp>
              <p:nvSpPr>
                <p:cNvPr id="1105" name="Oval 1104"/>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p>
              </p:txBody>
            </p:sp>
          </p:grpSp>
          <p:grpSp>
            <p:nvGrpSpPr>
              <p:cNvPr id="642" name="Group 641"/>
              <p:cNvGrpSpPr/>
              <p:nvPr userDrawn="1"/>
            </p:nvGrpSpPr>
            <p:grpSpPr>
              <a:xfrm>
                <a:off x="237514" y="1868436"/>
                <a:ext cx="8668919" cy="18000"/>
                <a:chOff x="237514" y="1868436"/>
                <a:chExt cx="8668919" cy="18000"/>
              </a:xfrm>
              <a:grpFill/>
            </p:grpSpPr>
            <p:sp>
              <p:nvSpPr>
                <p:cNvPr id="1040" name="Oval 1039"/>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p>
              </p:txBody>
            </p:sp>
            <p:sp>
              <p:nvSpPr>
                <p:cNvPr id="1041" name="Oval 1040"/>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p>
              </p:txBody>
            </p:sp>
            <p:sp>
              <p:nvSpPr>
                <p:cNvPr id="1042" name="Oval 1041"/>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p>
              </p:txBody>
            </p:sp>
            <p:sp>
              <p:nvSpPr>
                <p:cNvPr id="1043" name="Oval 1042"/>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p>
              </p:txBody>
            </p:sp>
            <p:sp>
              <p:nvSpPr>
                <p:cNvPr id="1044" name="Oval 1043"/>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p>
              </p:txBody>
            </p:sp>
            <p:sp>
              <p:nvSpPr>
                <p:cNvPr id="1045" name="Oval 1044"/>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p>
              </p:txBody>
            </p:sp>
            <p:sp>
              <p:nvSpPr>
                <p:cNvPr id="1046" name="Oval 1045"/>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p>
              </p:txBody>
            </p:sp>
            <p:sp>
              <p:nvSpPr>
                <p:cNvPr id="1047" name="Oval 1046"/>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p>
              </p:txBody>
            </p:sp>
            <p:sp>
              <p:nvSpPr>
                <p:cNvPr id="1048" name="Oval 1047"/>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p>
              </p:txBody>
            </p:sp>
            <p:sp>
              <p:nvSpPr>
                <p:cNvPr id="1049" name="Oval 1048"/>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p>
              </p:txBody>
            </p:sp>
            <p:sp>
              <p:nvSpPr>
                <p:cNvPr id="1050" name="Oval 1049"/>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p>
              </p:txBody>
            </p:sp>
            <p:sp>
              <p:nvSpPr>
                <p:cNvPr id="1051" name="Oval 1050"/>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p>
              </p:txBody>
            </p:sp>
            <p:sp>
              <p:nvSpPr>
                <p:cNvPr id="1052" name="Oval 1051"/>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p>
              </p:txBody>
            </p:sp>
            <p:sp>
              <p:nvSpPr>
                <p:cNvPr id="1053" name="Oval 1052"/>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p>
              </p:txBody>
            </p:sp>
            <p:sp>
              <p:nvSpPr>
                <p:cNvPr id="1054" name="Oval 1053"/>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p>
              </p:txBody>
            </p:sp>
            <p:sp>
              <p:nvSpPr>
                <p:cNvPr id="1055" name="Oval 1054"/>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p>
              </p:txBody>
            </p:sp>
            <p:sp>
              <p:nvSpPr>
                <p:cNvPr id="1056" name="Oval 1055"/>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p>
              </p:txBody>
            </p:sp>
            <p:sp>
              <p:nvSpPr>
                <p:cNvPr id="1057" name="Oval 1056"/>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p>
              </p:txBody>
            </p:sp>
            <p:sp>
              <p:nvSpPr>
                <p:cNvPr id="1058" name="Oval 1057"/>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p>
              </p:txBody>
            </p:sp>
            <p:sp>
              <p:nvSpPr>
                <p:cNvPr id="1059" name="Oval 1058"/>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p>
              </p:txBody>
            </p:sp>
            <p:sp>
              <p:nvSpPr>
                <p:cNvPr id="1060" name="Oval 1059"/>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p>
              </p:txBody>
            </p:sp>
            <p:sp>
              <p:nvSpPr>
                <p:cNvPr id="1061" name="Oval 1060"/>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p>
              </p:txBody>
            </p:sp>
          </p:grpSp>
          <p:grpSp>
            <p:nvGrpSpPr>
              <p:cNvPr id="640" name="Group 639"/>
              <p:cNvGrpSpPr/>
              <p:nvPr userDrawn="1"/>
            </p:nvGrpSpPr>
            <p:grpSpPr>
              <a:xfrm>
                <a:off x="227990" y="2258487"/>
                <a:ext cx="8687967" cy="18000"/>
                <a:chOff x="227990" y="2258487"/>
                <a:chExt cx="8687967" cy="18000"/>
              </a:xfrm>
              <a:grpFill/>
            </p:grpSpPr>
            <p:sp>
              <p:nvSpPr>
                <p:cNvPr id="996" name="Oval 995"/>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p>
              </p:txBody>
            </p:sp>
            <p:sp>
              <p:nvSpPr>
                <p:cNvPr id="997" name="Oval 996"/>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p>
              </p:txBody>
            </p:sp>
            <p:sp>
              <p:nvSpPr>
                <p:cNvPr id="998" name="Oval 997"/>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p>
              </p:txBody>
            </p:sp>
            <p:sp>
              <p:nvSpPr>
                <p:cNvPr id="999" name="Oval 998"/>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p>
              </p:txBody>
            </p:sp>
            <p:sp>
              <p:nvSpPr>
                <p:cNvPr id="1000" name="Oval 999"/>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p>
              </p:txBody>
            </p:sp>
            <p:sp>
              <p:nvSpPr>
                <p:cNvPr id="1001" name="Oval 1000"/>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p>
              </p:txBody>
            </p:sp>
            <p:sp>
              <p:nvSpPr>
                <p:cNvPr id="1002" name="Oval 1001"/>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p>
              </p:txBody>
            </p:sp>
            <p:sp>
              <p:nvSpPr>
                <p:cNvPr id="1003" name="Oval 1002"/>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p>
              </p:txBody>
            </p:sp>
            <p:sp>
              <p:nvSpPr>
                <p:cNvPr id="1004" name="Oval 1003"/>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p>
              </p:txBody>
            </p:sp>
            <p:sp>
              <p:nvSpPr>
                <p:cNvPr id="1005" name="Oval 1004"/>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p>
              </p:txBody>
            </p:sp>
            <p:sp>
              <p:nvSpPr>
                <p:cNvPr id="1006" name="Oval 1005"/>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p>
              </p:txBody>
            </p:sp>
            <p:sp>
              <p:nvSpPr>
                <p:cNvPr id="1007" name="Oval 1006"/>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p>
              </p:txBody>
            </p:sp>
            <p:sp>
              <p:nvSpPr>
                <p:cNvPr id="1008" name="Oval 1007"/>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p>
              </p:txBody>
            </p:sp>
            <p:sp>
              <p:nvSpPr>
                <p:cNvPr id="1009" name="Oval 1008"/>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p>
              </p:txBody>
            </p:sp>
            <p:sp>
              <p:nvSpPr>
                <p:cNvPr id="1010" name="Oval 1009"/>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p>
              </p:txBody>
            </p:sp>
            <p:sp>
              <p:nvSpPr>
                <p:cNvPr id="1011" name="Oval 1010"/>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p>
              </p:txBody>
            </p:sp>
            <p:sp>
              <p:nvSpPr>
                <p:cNvPr id="1012" name="Oval 1011"/>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p>
              </p:txBody>
            </p:sp>
            <p:sp>
              <p:nvSpPr>
                <p:cNvPr id="1013" name="Oval 1012"/>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p>
              </p:txBody>
            </p:sp>
            <p:sp>
              <p:nvSpPr>
                <p:cNvPr id="1014" name="Oval 1013"/>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p>
              </p:txBody>
            </p:sp>
            <p:sp>
              <p:nvSpPr>
                <p:cNvPr id="1015" name="Oval 1014"/>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p>
              </p:txBody>
            </p:sp>
            <p:sp>
              <p:nvSpPr>
                <p:cNvPr id="1016" name="Oval 1015"/>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p>
              </p:txBody>
            </p:sp>
            <p:sp>
              <p:nvSpPr>
                <p:cNvPr id="1017" name="Oval 1016"/>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p>
              </p:txBody>
            </p:sp>
          </p:grpSp>
          <p:grpSp>
            <p:nvGrpSpPr>
              <p:cNvPr id="1246" name="Group 1245"/>
              <p:cNvGrpSpPr/>
              <p:nvPr userDrawn="1"/>
            </p:nvGrpSpPr>
            <p:grpSpPr>
              <a:xfrm>
                <a:off x="218465" y="2660921"/>
                <a:ext cx="8710617" cy="21600"/>
                <a:chOff x="218465" y="2660921"/>
                <a:chExt cx="8710617" cy="21600"/>
              </a:xfrm>
              <a:grpFill/>
            </p:grpSpPr>
            <p:sp>
              <p:nvSpPr>
                <p:cNvPr id="952" name="Oval 951"/>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p>
              </p:txBody>
            </p:sp>
            <p:sp>
              <p:nvSpPr>
                <p:cNvPr id="953" name="Oval 952"/>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p>
              </p:txBody>
            </p:sp>
            <p:sp>
              <p:nvSpPr>
                <p:cNvPr id="954" name="Oval 953"/>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p>
              </p:txBody>
            </p:sp>
            <p:sp>
              <p:nvSpPr>
                <p:cNvPr id="955" name="Oval 954"/>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p>
              </p:txBody>
            </p:sp>
            <p:sp>
              <p:nvSpPr>
                <p:cNvPr id="956" name="Oval 955"/>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p>
              </p:txBody>
            </p:sp>
            <p:sp>
              <p:nvSpPr>
                <p:cNvPr id="957" name="Oval 956"/>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p>
              </p:txBody>
            </p:sp>
            <p:sp>
              <p:nvSpPr>
                <p:cNvPr id="958" name="Oval 957"/>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p>
              </p:txBody>
            </p:sp>
            <p:sp>
              <p:nvSpPr>
                <p:cNvPr id="959" name="Oval 958"/>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p>
              </p:txBody>
            </p:sp>
            <p:sp>
              <p:nvSpPr>
                <p:cNvPr id="960" name="Oval 959"/>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p>
              </p:txBody>
            </p:sp>
            <p:sp>
              <p:nvSpPr>
                <p:cNvPr id="961" name="Oval 960"/>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p>
              </p:txBody>
            </p:sp>
            <p:sp>
              <p:nvSpPr>
                <p:cNvPr id="962" name="Oval 961"/>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p>
              </p:txBody>
            </p:sp>
            <p:sp>
              <p:nvSpPr>
                <p:cNvPr id="963" name="Oval 962"/>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p>
              </p:txBody>
            </p:sp>
            <p:sp>
              <p:nvSpPr>
                <p:cNvPr id="964" name="Oval 963"/>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p>
              </p:txBody>
            </p:sp>
            <p:sp>
              <p:nvSpPr>
                <p:cNvPr id="965" name="Oval 964"/>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p>
              </p:txBody>
            </p:sp>
            <p:sp>
              <p:nvSpPr>
                <p:cNvPr id="966" name="Oval 965"/>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p>
              </p:txBody>
            </p:sp>
            <p:sp>
              <p:nvSpPr>
                <p:cNvPr id="967" name="Oval 966"/>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p>
              </p:txBody>
            </p:sp>
            <p:sp>
              <p:nvSpPr>
                <p:cNvPr id="968" name="Oval 967"/>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p>
              </p:txBody>
            </p:sp>
            <p:sp>
              <p:nvSpPr>
                <p:cNvPr id="969" name="Oval 968"/>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p>
              </p:txBody>
            </p:sp>
            <p:sp>
              <p:nvSpPr>
                <p:cNvPr id="970" name="Oval 969"/>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p>
              </p:txBody>
            </p:sp>
            <p:sp>
              <p:nvSpPr>
                <p:cNvPr id="971" name="Oval 970"/>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p>
              </p:txBody>
            </p:sp>
            <p:sp>
              <p:nvSpPr>
                <p:cNvPr id="972" name="Oval 971"/>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p>
              </p:txBody>
            </p:sp>
            <p:sp>
              <p:nvSpPr>
                <p:cNvPr id="973" name="Oval 972"/>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p>
              </p:txBody>
            </p:sp>
          </p:grpSp>
          <p:grpSp>
            <p:nvGrpSpPr>
              <p:cNvPr id="19" name="Group 636"/>
              <p:cNvGrpSpPr/>
              <p:nvPr userDrawn="1"/>
            </p:nvGrpSpPr>
            <p:grpSpPr>
              <a:xfrm>
                <a:off x="201798" y="3051926"/>
                <a:ext cx="8734484" cy="28800"/>
                <a:chOff x="202982" y="3051926"/>
                <a:chExt cx="8734484" cy="28800"/>
              </a:xfrm>
              <a:grpFill/>
            </p:grpSpPr>
            <p:sp>
              <p:nvSpPr>
                <p:cNvPr id="886" name="Oval 885"/>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887" name="Oval 886"/>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888" name="Oval 887"/>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889" name="Oval 888"/>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890" name="Oval 889"/>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891" name="Oval 890"/>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892" name="Oval 891"/>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893" name="Oval 892"/>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894" name="Oval 893"/>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895" name="Oval 894"/>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896" name="Oval 895"/>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p>
              </p:txBody>
            </p:sp>
            <p:sp>
              <p:nvSpPr>
                <p:cNvPr id="897" name="Oval 896"/>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p>
              </p:txBody>
            </p:sp>
            <p:sp>
              <p:nvSpPr>
                <p:cNvPr id="898" name="Oval 897"/>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899" name="Oval 898"/>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p>
              </p:txBody>
            </p:sp>
            <p:sp>
              <p:nvSpPr>
                <p:cNvPr id="900" name="Oval 899"/>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901" name="Oval 900"/>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p>
              </p:txBody>
            </p:sp>
            <p:sp>
              <p:nvSpPr>
                <p:cNvPr id="902" name="Oval 901"/>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p>
              </p:txBody>
            </p:sp>
            <p:sp>
              <p:nvSpPr>
                <p:cNvPr id="903" name="Oval 902"/>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904" name="Oval 903"/>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p>
              </p:txBody>
            </p:sp>
            <p:sp>
              <p:nvSpPr>
                <p:cNvPr id="905" name="Oval 904"/>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p>
              </p:txBody>
            </p:sp>
            <p:sp>
              <p:nvSpPr>
                <p:cNvPr id="906" name="Oval 905"/>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p>
              </p:txBody>
            </p:sp>
            <p:sp>
              <p:nvSpPr>
                <p:cNvPr id="907" name="Oval 906"/>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21" name="Group 638"/>
              <p:cNvGrpSpPr/>
              <p:nvPr userDrawn="1"/>
            </p:nvGrpSpPr>
            <p:grpSpPr>
              <a:xfrm>
                <a:off x="201798" y="3466898"/>
                <a:ext cx="8744008" cy="28800"/>
                <a:chOff x="202982" y="3051926"/>
                <a:chExt cx="8744008" cy="28800"/>
              </a:xfrm>
              <a:grpFill/>
            </p:grpSpPr>
            <p:sp>
              <p:nvSpPr>
                <p:cNvPr id="843" name="Oval 842"/>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844" name="Oval 843"/>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845" name="Oval 844"/>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846" name="Oval 845"/>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847" name="Oval 846"/>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848" name="Oval 847"/>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849" name="Oval 848"/>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850" name="Oval 849"/>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851" name="Oval 850"/>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852" name="Oval 851"/>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853" name="Oval 852"/>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p>
              </p:txBody>
            </p:sp>
            <p:sp>
              <p:nvSpPr>
                <p:cNvPr id="854" name="Oval 853"/>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p>
              </p:txBody>
            </p:sp>
            <p:sp>
              <p:nvSpPr>
                <p:cNvPr id="855" name="Oval 854"/>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856" name="Oval 855"/>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p>
              </p:txBody>
            </p:sp>
            <p:sp>
              <p:nvSpPr>
                <p:cNvPr id="857" name="Oval 856"/>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858" name="Oval 857"/>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p>
              </p:txBody>
            </p:sp>
            <p:sp>
              <p:nvSpPr>
                <p:cNvPr id="859" name="Oval 858"/>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p>
              </p:txBody>
            </p:sp>
            <p:sp>
              <p:nvSpPr>
                <p:cNvPr id="860" name="Oval 859"/>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861" name="Oval 860"/>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p>
              </p:txBody>
            </p:sp>
            <p:sp>
              <p:nvSpPr>
                <p:cNvPr id="862" name="Oval 861"/>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p>
              </p:txBody>
            </p:sp>
            <p:sp>
              <p:nvSpPr>
                <p:cNvPr id="863" name="Oval 862"/>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p>
              </p:txBody>
            </p:sp>
            <p:sp>
              <p:nvSpPr>
                <p:cNvPr id="864" name="Oval 863"/>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1245" name="Group 1244"/>
              <p:cNvGrpSpPr/>
              <p:nvPr userDrawn="1"/>
            </p:nvGrpSpPr>
            <p:grpSpPr>
              <a:xfrm>
                <a:off x="198623" y="3876473"/>
                <a:ext cx="8762300" cy="28800"/>
                <a:chOff x="198623" y="3876473"/>
                <a:chExt cx="8762300" cy="28800"/>
              </a:xfrm>
              <a:grpFill/>
            </p:grpSpPr>
            <p:sp>
              <p:nvSpPr>
                <p:cNvPr id="821" name="Oval 820"/>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p>
              </p:txBody>
            </p:sp>
            <p:sp>
              <p:nvSpPr>
                <p:cNvPr id="822" name="Oval 821"/>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p>
              </p:txBody>
            </p:sp>
            <p:sp>
              <p:nvSpPr>
                <p:cNvPr id="823" name="Oval 822"/>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p>
              </p:txBody>
            </p:sp>
            <p:sp>
              <p:nvSpPr>
                <p:cNvPr id="824" name="Oval 823"/>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p>
              </p:txBody>
            </p:sp>
            <p:sp>
              <p:nvSpPr>
                <p:cNvPr id="825" name="Oval 824"/>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p>
              </p:txBody>
            </p:sp>
            <p:sp>
              <p:nvSpPr>
                <p:cNvPr id="826" name="Oval 825"/>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p>
              </p:txBody>
            </p:sp>
            <p:sp>
              <p:nvSpPr>
                <p:cNvPr id="827" name="Oval 826"/>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p>
              </p:txBody>
            </p:sp>
            <p:sp>
              <p:nvSpPr>
                <p:cNvPr id="828" name="Oval 827"/>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p>
              </p:txBody>
            </p:sp>
            <p:sp>
              <p:nvSpPr>
                <p:cNvPr id="829" name="Oval 828"/>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p>
              </p:txBody>
            </p:sp>
            <p:sp>
              <p:nvSpPr>
                <p:cNvPr id="830" name="Oval 829"/>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p>
              </p:txBody>
            </p:sp>
            <p:sp>
              <p:nvSpPr>
                <p:cNvPr id="831" name="Oval 830"/>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p>
              </p:txBody>
            </p:sp>
            <p:sp>
              <p:nvSpPr>
                <p:cNvPr id="832" name="Oval 831"/>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p>
              </p:txBody>
            </p:sp>
            <p:sp>
              <p:nvSpPr>
                <p:cNvPr id="833" name="Oval 832"/>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p>
              </p:txBody>
            </p:sp>
            <p:sp>
              <p:nvSpPr>
                <p:cNvPr id="834" name="Oval 833"/>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p>
              </p:txBody>
            </p:sp>
            <p:sp>
              <p:nvSpPr>
                <p:cNvPr id="835" name="Oval 834"/>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p>
              </p:txBody>
            </p:sp>
            <p:sp>
              <p:nvSpPr>
                <p:cNvPr id="836" name="Oval 835"/>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p>
              </p:txBody>
            </p:sp>
            <p:sp>
              <p:nvSpPr>
                <p:cNvPr id="837" name="Oval 836"/>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p>
              </p:txBody>
            </p:sp>
            <p:sp>
              <p:nvSpPr>
                <p:cNvPr id="838" name="Oval 837"/>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p>
              </p:txBody>
            </p:sp>
            <p:sp>
              <p:nvSpPr>
                <p:cNvPr id="839" name="Oval 838"/>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p>
              </p:txBody>
            </p:sp>
            <p:sp>
              <p:nvSpPr>
                <p:cNvPr id="840" name="Oval 839"/>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p>
              </p:txBody>
            </p:sp>
            <p:sp>
              <p:nvSpPr>
                <p:cNvPr id="841" name="Oval 840"/>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p>
              </p:txBody>
            </p:sp>
            <p:sp>
              <p:nvSpPr>
                <p:cNvPr id="842" name="Oval 841"/>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p>
              </p:txBody>
            </p:sp>
          </p:grpSp>
          <p:grpSp>
            <p:nvGrpSpPr>
              <p:cNvPr id="1243" name="Group 1242"/>
              <p:cNvGrpSpPr/>
              <p:nvPr userDrawn="1"/>
            </p:nvGrpSpPr>
            <p:grpSpPr>
              <a:xfrm>
                <a:off x="181956" y="4293669"/>
                <a:ext cx="8778967" cy="28800"/>
                <a:chOff x="181956" y="4293669"/>
                <a:chExt cx="8778967" cy="28800"/>
              </a:xfrm>
              <a:grpFill/>
            </p:grpSpPr>
            <p:sp>
              <p:nvSpPr>
                <p:cNvPr id="777" name="Oval 776"/>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p>
              </p:txBody>
            </p:sp>
            <p:sp>
              <p:nvSpPr>
                <p:cNvPr id="778" name="Oval 777"/>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p>
              </p:txBody>
            </p:sp>
            <p:sp>
              <p:nvSpPr>
                <p:cNvPr id="779" name="Oval 778"/>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p>
              </p:txBody>
            </p:sp>
            <p:sp>
              <p:nvSpPr>
                <p:cNvPr id="780" name="Oval 779"/>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p>
              </p:txBody>
            </p:sp>
            <p:sp>
              <p:nvSpPr>
                <p:cNvPr id="781" name="Oval 780"/>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p>
              </p:txBody>
            </p:sp>
            <p:sp>
              <p:nvSpPr>
                <p:cNvPr id="782" name="Oval 781"/>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p>
              </p:txBody>
            </p:sp>
            <p:sp>
              <p:nvSpPr>
                <p:cNvPr id="783" name="Oval 782"/>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p>
              </p:txBody>
            </p:sp>
            <p:sp>
              <p:nvSpPr>
                <p:cNvPr id="784" name="Oval 783"/>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p>
              </p:txBody>
            </p:sp>
            <p:sp>
              <p:nvSpPr>
                <p:cNvPr id="785" name="Oval 784"/>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p>
              </p:txBody>
            </p:sp>
            <p:sp>
              <p:nvSpPr>
                <p:cNvPr id="786" name="Oval 785"/>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p>
              </p:txBody>
            </p:sp>
            <p:sp>
              <p:nvSpPr>
                <p:cNvPr id="787" name="Oval 786"/>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p>
              </p:txBody>
            </p:sp>
            <p:sp>
              <p:nvSpPr>
                <p:cNvPr id="788" name="Oval 787"/>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p>
              </p:txBody>
            </p:sp>
            <p:sp>
              <p:nvSpPr>
                <p:cNvPr id="789" name="Oval 788"/>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p>
              </p:txBody>
            </p:sp>
            <p:sp>
              <p:nvSpPr>
                <p:cNvPr id="790" name="Oval 789"/>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p>
              </p:txBody>
            </p:sp>
            <p:sp>
              <p:nvSpPr>
                <p:cNvPr id="791" name="Oval 790"/>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p>
              </p:txBody>
            </p:sp>
            <p:sp>
              <p:nvSpPr>
                <p:cNvPr id="792" name="Oval 791"/>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p>
              </p:txBody>
            </p:sp>
            <p:sp>
              <p:nvSpPr>
                <p:cNvPr id="793" name="Oval 792"/>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p>
              </p:txBody>
            </p:sp>
            <p:sp>
              <p:nvSpPr>
                <p:cNvPr id="794" name="Oval 793"/>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p>
              </p:txBody>
            </p:sp>
            <p:sp>
              <p:nvSpPr>
                <p:cNvPr id="795" name="Oval 794"/>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p>
              </p:txBody>
            </p:sp>
            <p:sp>
              <p:nvSpPr>
                <p:cNvPr id="796" name="Oval 795"/>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p>
              </p:txBody>
            </p:sp>
            <p:sp>
              <p:nvSpPr>
                <p:cNvPr id="797" name="Oval 796"/>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p>
              </p:txBody>
            </p:sp>
            <p:sp>
              <p:nvSpPr>
                <p:cNvPr id="798" name="Oval 797"/>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p>
              </p:txBody>
            </p:sp>
          </p:grpSp>
          <p:grpSp>
            <p:nvGrpSpPr>
              <p:cNvPr id="1242" name="Group 1241"/>
              <p:cNvGrpSpPr/>
              <p:nvPr userDrawn="1"/>
            </p:nvGrpSpPr>
            <p:grpSpPr>
              <a:xfrm>
                <a:off x="172432" y="4708666"/>
                <a:ext cx="8793253" cy="28800"/>
                <a:chOff x="172432" y="4708666"/>
                <a:chExt cx="8793253" cy="28800"/>
              </a:xfrm>
              <a:grpFill/>
            </p:grpSpPr>
            <p:sp>
              <p:nvSpPr>
                <p:cNvPr id="733" name="Oval 732"/>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p>
              </p:txBody>
            </p:sp>
            <p:sp>
              <p:nvSpPr>
                <p:cNvPr id="734" name="Oval 733"/>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p>
              </p:txBody>
            </p:sp>
            <p:sp>
              <p:nvSpPr>
                <p:cNvPr id="735" name="Oval 734"/>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p>
              </p:txBody>
            </p:sp>
            <p:sp>
              <p:nvSpPr>
                <p:cNvPr id="736" name="Oval 735"/>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p>
              </p:txBody>
            </p:sp>
            <p:sp>
              <p:nvSpPr>
                <p:cNvPr id="737" name="Oval 736"/>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p>
              </p:txBody>
            </p:sp>
            <p:sp>
              <p:nvSpPr>
                <p:cNvPr id="738" name="Oval 737"/>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p>
              </p:txBody>
            </p:sp>
            <p:sp>
              <p:nvSpPr>
                <p:cNvPr id="739" name="Oval 738"/>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p>
              </p:txBody>
            </p:sp>
            <p:sp>
              <p:nvSpPr>
                <p:cNvPr id="740" name="Oval 739"/>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p>
              </p:txBody>
            </p:sp>
            <p:sp>
              <p:nvSpPr>
                <p:cNvPr id="741" name="Oval 740"/>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p>
              </p:txBody>
            </p:sp>
            <p:sp>
              <p:nvSpPr>
                <p:cNvPr id="742" name="Oval 741"/>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p>
              </p:txBody>
            </p:sp>
            <p:sp>
              <p:nvSpPr>
                <p:cNvPr id="743" name="Oval 742"/>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p>
              </p:txBody>
            </p:sp>
            <p:sp>
              <p:nvSpPr>
                <p:cNvPr id="744" name="Oval 743"/>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p>
              </p:txBody>
            </p:sp>
            <p:sp>
              <p:nvSpPr>
                <p:cNvPr id="745" name="Oval 744"/>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p>
              </p:txBody>
            </p:sp>
            <p:sp>
              <p:nvSpPr>
                <p:cNvPr id="746" name="Oval 745"/>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p>
              </p:txBody>
            </p:sp>
            <p:sp>
              <p:nvSpPr>
                <p:cNvPr id="747" name="Oval 746"/>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p>
              </p:txBody>
            </p:sp>
            <p:sp>
              <p:nvSpPr>
                <p:cNvPr id="748" name="Oval 747"/>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p>
              </p:txBody>
            </p:sp>
            <p:sp>
              <p:nvSpPr>
                <p:cNvPr id="749" name="Oval 748"/>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p>
              </p:txBody>
            </p:sp>
            <p:sp>
              <p:nvSpPr>
                <p:cNvPr id="750" name="Oval 749"/>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p>
              </p:txBody>
            </p:sp>
            <p:sp>
              <p:nvSpPr>
                <p:cNvPr id="751" name="Oval 750"/>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p>
              </p:txBody>
            </p:sp>
            <p:sp>
              <p:nvSpPr>
                <p:cNvPr id="752" name="Oval 751"/>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p>
              </p:txBody>
            </p:sp>
            <p:sp>
              <p:nvSpPr>
                <p:cNvPr id="753" name="Oval 752"/>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p>
              </p:txBody>
            </p:sp>
            <p:sp>
              <p:nvSpPr>
                <p:cNvPr id="754" name="Oval 753"/>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p>
              </p:txBody>
            </p:sp>
          </p:grpSp>
          <p:grpSp>
            <p:nvGrpSpPr>
              <p:cNvPr id="30" name="Group 29"/>
              <p:cNvGrpSpPr/>
              <p:nvPr userDrawn="1"/>
            </p:nvGrpSpPr>
            <p:grpSpPr>
              <a:xfrm>
                <a:off x="172432" y="5123772"/>
                <a:ext cx="8802777" cy="28800"/>
                <a:chOff x="172432" y="5123772"/>
                <a:chExt cx="8802777" cy="28800"/>
              </a:xfrm>
              <a:grpFill/>
            </p:grpSpPr>
            <p:sp>
              <p:nvSpPr>
                <p:cNvPr id="689" name="Oval 688"/>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p>
              </p:txBody>
            </p:sp>
            <p:sp>
              <p:nvSpPr>
                <p:cNvPr id="690" name="Oval 689"/>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p>
              </p:txBody>
            </p:sp>
            <p:sp>
              <p:nvSpPr>
                <p:cNvPr id="691" name="Oval 690"/>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p>
              </p:txBody>
            </p:sp>
            <p:sp>
              <p:nvSpPr>
                <p:cNvPr id="692" name="Oval 691"/>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p>
              </p:txBody>
            </p:sp>
            <p:sp>
              <p:nvSpPr>
                <p:cNvPr id="693" name="Oval 692"/>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p>
              </p:txBody>
            </p:sp>
            <p:sp>
              <p:nvSpPr>
                <p:cNvPr id="694" name="Oval 693"/>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p>
              </p:txBody>
            </p:sp>
            <p:sp>
              <p:nvSpPr>
                <p:cNvPr id="695" name="Oval 694"/>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p>
              </p:txBody>
            </p:sp>
            <p:sp>
              <p:nvSpPr>
                <p:cNvPr id="696" name="Oval 695"/>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p>
              </p:txBody>
            </p:sp>
            <p:sp>
              <p:nvSpPr>
                <p:cNvPr id="697" name="Oval 696"/>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p>
              </p:txBody>
            </p:sp>
            <p:sp>
              <p:nvSpPr>
                <p:cNvPr id="698" name="Oval 697"/>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p>
              </p:txBody>
            </p:sp>
            <p:sp>
              <p:nvSpPr>
                <p:cNvPr id="699" name="Oval 698"/>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p>
              </p:txBody>
            </p:sp>
            <p:sp>
              <p:nvSpPr>
                <p:cNvPr id="700" name="Oval 699"/>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p>
              </p:txBody>
            </p:sp>
            <p:sp>
              <p:nvSpPr>
                <p:cNvPr id="701" name="Oval 700"/>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p>
              </p:txBody>
            </p:sp>
            <p:sp>
              <p:nvSpPr>
                <p:cNvPr id="702" name="Oval 701"/>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p>
              </p:txBody>
            </p:sp>
            <p:sp>
              <p:nvSpPr>
                <p:cNvPr id="703" name="Oval 702"/>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p>
              </p:txBody>
            </p:sp>
            <p:sp>
              <p:nvSpPr>
                <p:cNvPr id="704" name="Oval 703"/>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p>
              </p:txBody>
            </p:sp>
            <p:sp>
              <p:nvSpPr>
                <p:cNvPr id="705" name="Oval 704"/>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p>
              </p:txBody>
            </p:sp>
            <p:sp>
              <p:nvSpPr>
                <p:cNvPr id="706" name="Oval 705"/>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p>
              </p:txBody>
            </p:sp>
            <p:sp>
              <p:nvSpPr>
                <p:cNvPr id="707" name="Oval 706"/>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p>
              </p:txBody>
            </p:sp>
            <p:sp>
              <p:nvSpPr>
                <p:cNvPr id="708" name="Oval 707"/>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p>
              </p:txBody>
            </p:sp>
            <p:sp>
              <p:nvSpPr>
                <p:cNvPr id="709" name="Oval 708"/>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p>
              </p:txBody>
            </p:sp>
            <p:sp>
              <p:nvSpPr>
                <p:cNvPr id="710" name="Oval 709"/>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p>
              </p:txBody>
            </p:sp>
          </p:grpSp>
          <p:grpSp>
            <p:nvGrpSpPr>
              <p:cNvPr id="28" name="Group 27"/>
              <p:cNvGrpSpPr/>
              <p:nvPr userDrawn="1"/>
            </p:nvGrpSpPr>
            <p:grpSpPr>
              <a:xfrm>
                <a:off x="158146" y="5550368"/>
                <a:ext cx="8826587" cy="28800"/>
                <a:chOff x="158146" y="5550368"/>
                <a:chExt cx="8826587" cy="28800"/>
              </a:xfrm>
              <a:grpFill/>
            </p:grpSpPr>
            <p:sp>
              <p:nvSpPr>
                <p:cNvPr id="645" name="Oval 644"/>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p>
              </p:txBody>
            </p:sp>
            <p:sp>
              <p:nvSpPr>
                <p:cNvPr id="646" name="Oval 645"/>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p>
              </p:txBody>
            </p:sp>
            <p:sp>
              <p:nvSpPr>
                <p:cNvPr id="647" name="Oval 646"/>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p>
              </p:txBody>
            </p:sp>
            <p:sp>
              <p:nvSpPr>
                <p:cNvPr id="648" name="Oval 647"/>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p>
              </p:txBody>
            </p:sp>
            <p:sp>
              <p:nvSpPr>
                <p:cNvPr id="649" name="Oval 648"/>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p>
              </p:txBody>
            </p:sp>
            <p:sp>
              <p:nvSpPr>
                <p:cNvPr id="650" name="Oval 649"/>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p>
              </p:txBody>
            </p:sp>
            <p:sp>
              <p:nvSpPr>
                <p:cNvPr id="651" name="Oval 650"/>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p>
              </p:txBody>
            </p:sp>
            <p:sp>
              <p:nvSpPr>
                <p:cNvPr id="652" name="Oval 651"/>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p>
              </p:txBody>
            </p:sp>
            <p:sp>
              <p:nvSpPr>
                <p:cNvPr id="653" name="Oval 652"/>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p>
              </p:txBody>
            </p:sp>
            <p:sp>
              <p:nvSpPr>
                <p:cNvPr id="654" name="Oval 653"/>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p>
              </p:txBody>
            </p:sp>
            <p:sp>
              <p:nvSpPr>
                <p:cNvPr id="655" name="Oval 654"/>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p>
              </p:txBody>
            </p:sp>
            <p:sp>
              <p:nvSpPr>
                <p:cNvPr id="656" name="Oval 655"/>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p>
              </p:txBody>
            </p:sp>
            <p:sp>
              <p:nvSpPr>
                <p:cNvPr id="657" name="Oval 656"/>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p>
              </p:txBody>
            </p:sp>
            <p:sp>
              <p:nvSpPr>
                <p:cNvPr id="658" name="Oval 657"/>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p>
              </p:txBody>
            </p:sp>
            <p:sp>
              <p:nvSpPr>
                <p:cNvPr id="659" name="Oval 658"/>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p>
              </p:txBody>
            </p:sp>
            <p:sp>
              <p:nvSpPr>
                <p:cNvPr id="660" name="Oval 659"/>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p>
              </p:txBody>
            </p:sp>
            <p:sp>
              <p:nvSpPr>
                <p:cNvPr id="661" name="Oval 660"/>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p>
              </p:txBody>
            </p:sp>
            <p:sp>
              <p:nvSpPr>
                <p:cNvPr id="662" name="Oval 661"/>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p>
              </p:txBody>
            </p:sp>
            <p:sp>
              <p:nvSpPr>
                <p:cNvPr id="663" name="Oval 662"/>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p>
              </p:txBody>
            </p:sp>
            <p:sp>
              <p:nvSpPr>
                <p:cNvPr id="664" name="Oval 663"/>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p>
              </p:txBody>
            </p:sp>
            <p:sp>
              <p:nvSpPr>
                <p:cNvPr id="665" name="Oval 664"/>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p>
              </p:txBody>
            </p:sp>
            <p:sp>
              <p:nvSpPr>
                <p:cNvPr id="666" name="Oval 665"/>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p>
              </p:txBody>
            </p:sp>
          </p:grpSp>
        </p:grpSp>
      </p:grpSp>
      <p:sp>
        <p:nvSpPr>
          <p:cNvPr id="2" name="Title 1"/>
          <p:cNvSpPr>
            <a:spLocks noGrp="1"/>
          </p:cNvSpPr>
          <p:nvPr userDrawn="1">
            <p:ph type="ctrTitle" hasCustomPrompt="1"/>
          </p:nvPr>
        </p:nvSpPr>
        <p:spPr>
          <a:xfrm>
            <a:off x="251519" y="305931"/>
            <a:ext cx="8628956"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C3D46169-8269-4DC4-8218-0B348DB8124B}" type="datetime8">
              <a:rPr lang="en-GB" smtClean="0"/>
              <a:t>21/04/2021 15:41</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SECURITY CLASSIFICATION. PUBLISHED VERSION. OWNER'S NAME.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223741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Section Header - Grey Functiona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8628956"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E5158539-3A57-4CB7-8527-F780D4BBD832}" type="datetime8">
              <a:rPr lang="en-GB" smtClean="0"/>
              <a:t>21/04/2021 15:41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SECURITY CLASSIFICATION. PUBLISHED VERSION. OWNER'S NAME.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312462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grpSp>
        <p:nvGrpSpPr>
          <p:cNvPr id="634" name="Group 633"/>
          <p:cNvGrpSpPr/>
          <p:nvPr userDrawn="1"/>
        </p:nvGrpSpPr>
        <p:grpSpPr>
          <a:xfrm>
            <a:off x="-293370" y="0"/>
            <a:ext cx="9468524" cy="6211073"/>
            <a:chOff x="-293370" y="0"/>
            <a:chExt cx="9468524" cy="6211073"/>
          </a:xfrm>
        </p:grpSpPr>
        <p:grpSp>
          <p:nvGrpSpPr>
            <p:cNvPr id="635" name="Group 625"/>
            <p:cNvGrpSpPr/>
            <p:nvPr userDrawn="1"/>
          </p:nvGrpSpPr>
          <p:grpSpPr>
            <a:xfrm>
              <a:off x="-293370" y="0"/>
              <a:ext cx="9437370" cy="6211073"/>
              <a:chOff x="-293370" y="0"/>
              <a:chExt cx="9437370" cy="6211073"/>
            </a:xfrm>
          </p:grpSpPr>
          <p:sp>
            <p:nvSpPr>
              <p:cNvPr id="1885" name="Rectangle 1884"/>
              <p:cNvSpPr/>
              <p:nvPr/>
            </p:nvSpPr>
            <p:spPr>
              <a:xfrm>
                <a:off x="-3388" y="0"/>
                <a:ext cx="9147388" cy="5715000"/>
              </a:xfrm>
              <a:prstGeom prst="rect">
                <a:avLst/>
              </a:prstGeom>
              <a:gradFill flip="none" rotWithShape="1">
                <a:gsLst>
                  <a:gs pos="0">
                    <a:srgbClr val="00ABAB"/>
                  </a:gs>
                  <a:gs pos="47000">
                    <a:srgbClr val="01A19F"/>
                  </a:gs>
                  <a:gs pos="86000">
                    <a:srgbClr val="48BFC8"/>
                  </a:gs>
                  <a:gs pos="100000">
                    <a:srgbClr val="48BFC8"/>
                  </a:gs>
                  <a:gs pos="81000">
                    <a:srgbClr val="009C98"/>
                  </a:gs>
                </a:gsLst>
                <a:lin ang="5400000" scaled="1"/>
                <a:tileRect/>
              </a:gradFill>
            </p:spPr>
            <p:txBody>
              <a:bodyPr wrap="square" lIns="0" tIns="0" rIns="0" bIns="0" rtlCol="0" anchor="ctr">
                <a:noAutofit/>
              </a:bodyPr>
              <a:lstStyle/>
              <a:p>
                <a:pPr algn="ctr"/>
                <a:endParaRPr lang="en-GB" dirty="0"/>
              </a:p>
            </p:txBody>
          </p:sp>
          <p:sp>
            <p:nvSpPr>
              <p:cNvPr id="1886" name="Freeform 1885"/>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00AAA9">
                  <a:alpha val="71000"/>
                </a:srgbClr>
              </a:solidFill>
              <a:effectLst>
                <a:softEdge rad="317500"/>
              </a:effectLst>
            </p:spPr>
            <p:txBody>
              <a:bodyPr wrap="square" lIns="0" tIns="0" rIns="0" bIns="0" rtlCol="0" anchor="ctr">
                <a:noAutofit/>
              </a:bodyPr>
              <a:lstStyle/>
              <a:p>
                <a:pPr algn="ctr"/>
                <a:endParaRPr lang="en-GB" dirty="0"/>
              </a:p>
            </p:txBody>
          </p:sp>
          <p:sp>
            <p:nvSpPr>
              <p:cNvPr id="1887"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009C98">
                  <a:alpha val="53000"/>
                </a:srgbClr>
              </a:solidFill>
              <a:effectLst>
                <a:softEdge rad="317500"/>
              </a:effectLst>
            </p:spPr>
            <p:txBody>
              <a:bodyPr wrap="none" lIns="0" tIns="0" rIns="0" bIns="0" rtlCol="0" anchor="ctr">
                <a:noAutofit/>
              </a:bodyPr>
              <a:lstStyle/>
              <a:p>
                <a:pPr algn="ctr"/>
                <a:endParaRPr lang="en-GB" dirty="0"/>
              </a:p>
            </p:txBody>
          </p:sp>
        </p:grpSp>
        <p:grpSp>
          <p:nvGrpSpPr>
            <p:cNvPr id="636" name="Group 635"/>
            <p:cNvGrpSpPr/>
            <p:nvPr userDrawn="1"/>
          </p:nvGrpSpPr>
          <p:grpSpPr>
            <a:xfrm>
              <a:off x="-22042" y="158535"/>
              <a:ext cx="9197196" cy="5147237"/>
              <a:chOff x="-22042" y="158535"/>
              <a:chExt cx="9197196" cy="5147237"/>
            </a:xfrm>
            <a:solidFill>
              <a:srgbClr val="78CAC7"/>
            </a:solidFill>
          </p:grpSpPr>
          <p:grpSp>
            <p:nvGrpSpPr>
              <p:cNvPr id="960" name="Group 959"/>
              <p:cNvGrpSpPr/>
              <p:nvPr userDrawn="1"/>
            </p:nvGrpSpPr>
            <p:grpSpPr>
              <a:xfrm>
                <a:off x="22406" y="158535"/>
                <a:ext cx="9089676" cy="18000"/>
                <a:chOff x="22406" y="158535"/>
                <a:chExt cx="9089676" cy="18000"/>
              </a:xfrm>
              <a:grpFill/>
            </p:grpSpPr>
            <p:sp>
              <p:nvSpPr>
                <p:cNvPr id="1236" name="Oval 1235"/>
                <p:cNvSpPr/>
                <p:nvPr/>
              </p:nvSpPr>
              <p:spPr>
                <a:xfrm>
                  <a:off x="22406" y="158535"/>
                  <a:ext cx="16364" cy="18000"/>
                </a:xfrm>
                <a:prstGeom prst="ellipse">
                  <a:avLst/>
                </a:prstGeom>
                <a:grpFill/>
              </p:spPr>
              <p:txBody>
                <a:bodyPr wrap="none" lIns="0" tIns="0" rIns="0" bIns="0" rtlCol="0" anchor="ctr">
                  <a:noAutofit/>
                </a:bodyPr>
                <a:lstStyle/>
                <a:p>
                  <a:pPr algn="ctr"/>
                  <a:endParaRPr lang="en-GB" dirty="0"/>
                </a:p>
              </p:txBody>
            </p:sp>
            <p:sp>
              <p:nvSpPr>
                <p:cNvPr id="1237" name="Oval 1236"/>
                <p:cNvSpPr/>
                <p:nvPr/>
              </p:nvSpPr>
              <p:spPr>
                <a:xfrm>
                  <a:off x="451031" y="158535"/>
                  <a:ext cx="16364" cy="18000"/>
                </a:xfrm>
                <a:prstGeom prst="ellipse">
                  <a:avLst/>
                </a:prstGeom>
                <a:grpFill/>
              </p:spPr>
              <p:txBody>
                <a:bodyPr wrap="none" lIns="0" tIns="0" rIns="0" bIns="0" rtlCol="0" anchor="ctr">
                  <a:noAutofit/>
                </a:bodyPr>
                <a:lstStyle/>
                <a:p>
                  <a:pPr algn="ctr"/>
                  <a:endParaRPr lang="en-GB" dirty="0"/>
                </a:p>
              </p:txBody>
            </p:sp>
            <p:sp>
              <p:nvSpPr>
                <p:cNvPr id="1238" name="Oval 1237"/>
                <p:cNvSpPr/>
                <p:nvPr/>
              </p:nvSpPr>
              <p:spPr>
                <a:xfrm>
                  <a:off x="886800" y="158535"/>
                  <a:ext cx="16364" cy="18000"/>
                </a:xfrm>
                <a:prstGeom prst="ellipse">
                  <a:avLst/>
                </a:prstGeom>
                <a:grpFill/>
              </p:spPr>
              <p:txBody>
                <a:bodyPr wrap="none" lIns="0" tIns="0" rIns="0" bIns="0" rtlCol="0" anchor="ctr">
                  <a:noAutofit/>
                </a:bodyPr>
                <a:lstStyle/>
                <a:p>
                  <a:pPr algn="ctr"/>
                  <a:endParaRPr lang="en-GB" dirty="0"/>
                </a:p>
              </p:txBody>
            </p:sp>
            <p:sp>
              <p:nvSpPr>
                <p:cNvPr id="1239" name="Oval 1238"/>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p>
              </p:txBody>
            </p:sp>
            <p:sp>
              <p:nvSpPr>
                <p:cNvPr id="1240" name="Oval 1239"/>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p>
              </p:txBody>
            </p:sp>
            <p:sp>
              <p:nvSpPr>
                <p:cNvPr id="1868" name="Oval 1867"/>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p>
              </p:txBody>
            </p:sp>
            <p:sp>
              <p:nvSpPr>
                <p:cNvPr id="1869" name="Oval 1868"/>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p>
              </p:txBody>
            </p:sp>
            <p:sp>
              <p:nvSpPr>
                <p:cNvPr id="1870" name="Oval 1869"/>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p>
              </p:txBody>
            </p:sp>
            <p:sp>
              <p:nvSpPr>
                <p:cNvPr id="1871" name="Oval 1870"/>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p>
              </p:txBody>
            </p:sp>
            <p:sp>
              <p:nvSpPr>
                <p:cNvPr id="1872" name="Oval 1871"/>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p>
              </p:txBody>
            </p:sp>
            <p:sp>
              <p:nvSpPr>
                <p:cNvPr id="1873" name="Oval 1872"/>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p>
              </p:txBody>
            </p:sp>
            <p:sp>
              <p:nvSpPr>
                <p:cNvPr id="1874" name="Oval 1873"/>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p>
              </p:txBody>
            </p:sp>
            <p:sp>
              <p:nvSpPr>
                <p:cNvPr id="1875" name="Oval 1874"/>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p>
              </p:txBody>
            </p:sp>
            <p:sp>
              <p:nvSpPr>
                <p:cNvPr id="1876" name="Oval 1875"/>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p>
              </p:txBody>
            </p:sp>
            <p:sp>
              <p:nvSpPr>
                <p:cNvPr id="1877" name="Oval 1876"/>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p>
              </p:txBody>
            </p:sp>
            <p:sp>
              <p:nvSpPr>
                <p:cNvPr id="1878" name="Oval 1877"/>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p>
              </p:txBody>
            </p:sp>
            <p:sp>
              <p:nvSpPr>
                <p:cNvPr id="1879" name="Oval 1878"/>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p>
              </p:txBody>
            </p:sp>
            <p:sp>
              <p:nvSpPr>
                <p:cNvPr id="1880" name="Oval 1879"/>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p>
              </p:txBody>
            </p:sp>
            <p:sp>
              <p:nvSpPr>
                <p:cNvPr id="1881" name="Oval 1880"/>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p>
              </p:txBody>
            </p:sp>
            <p:sp>
              <p:nvSpPr>
                <p:cNvPr id="1882" name="Oval 1881"/>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p>
              </p:txBody>
            </p:sp>
            <p:sp>
              <p:nvSpPr>
                <p:cNvPr id="1883" name="Oval 1882"/>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p>
              </p:txBody>
            </p:sp>
            <p:sp>
              <p:nvSpPr>
                <p:cNvPr id="1884" name="Oval 1883"/>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p>
              </p:txBody>
            </p:sp>
          </p:grpSp>
          <p:grpSp>
            <p:nvGrpSpPr>
              <p:cNvPr id="961" name="Group 960"/>
              <p:cNvGrpSpPr/>
              <p:nvPr userDrawn="1"/>
            </p:nvGrpSpPr>
            <p:grpSpPr>
              <a:xfrm>
                <a:off x="15263" y="565729"/>
                <a:ext cx="9103962" cy="18000"/>
                <a:chOff x="15263" y="565729"/>
                <a:chExt cx="9103962" cy="18000"/>
              </a:xfrm>
              <a:grpFill/>
            </p:grpSpPr>
            <p:sp>
              <p:nvSpPr>
                <p:cNvPr id="1214" name="Oval 1213"/>
                <p:cNvSpPr/>
                <p:nvPr/>
              </p:nvSpPr>
              <p:spPr>
                <a:xfrm>
                  <a:off x="15263" y="565729"/>
                  <a:ext cx="16364" cy="18000"/>
                </a:xfrm>
                <a:prstGeom prst="ellipse">
                  <a:avLst/>
                </a:prstGeom>
                <a:grpFill/>
              </p:spPr>
              <p:txBody>
                <a:bodyPr wrap="none" lIns="0" tIns="0" rIns="0" bIns="0" rtlCol="0" anchor="ctr">
                  <a:noAutofit/>
                </a:bodyPr>
                <a:lstStyle/>
                <a:p>
                  <a:pPr algn="ctr"/>
                  <a:endParaRPr lang="en-GB" dirty="0"/>
                </a:p>
              </p:txBody>
            </p:sp>
            <p:sp>
              <p:nvSpPr>
                <p:cNvPr id="1215" name="Oval 1214"/>
                <p:cNvSpPr/>
                <p:nvPr/>
              </p:nvSpPr>
              <p:spPr>
                <a:xfrm>
                  <a:off x="451031" y="565729"/>
                  <a:ext cx="16364" cy="18000"/>
                </a:xfrm>
                <a:prstGeom prst="ellipse">
                  <a:avLst/>
                </a:prstGeom>
                <a:grpFill/>
              </p:spPr>
              <p:txBody>
                <a:bodyPr wrap="none" lIns="0" tIns="0" rIns="0" bIns="0" rtlCol="0" anchor="ctr">
                  <a:noAutofit/>
                </a:bodyPr>
                <a:lstStyle/>
                <a:p>
                  <a:pPr algn="ctr"/>
                  <a:endParaRPr lang="en-GB" dirty="0"/>
                </a:p>
              </p:txBody>
            </p:sp>
            <p:sp>
              <p:nvSpPr>
                <p:cNvPr id="1216" name="Oval 1215"/>
                <p:cNvSpPr/>
                <p:nvPr/>
              </p:nvSpPr>
              <p:spPr>
                <a:xfrm>
                  <a:off x="879657" y="565729"/>
                  <a:ext cx="16364" cy="18000"/>
                </a:xfrm>
                <a:prstGeom prst="ellipse">
                  <a:avLst/>
                </a:prstGeom>
                <a:grpFill/>
              </p:spPr>
              <p:txBody>
                <a:bodyPr wrap="none" lIns="0" tIns="0" rIns="0" bIns="0" rtlCol="0" anchor="ctr">
                  <a:noAutofit/>
                </a:bodyPr>
                <a:lstStyle/>
                <a:p>
                  <a:pPr algn="ctr"/>
                  <a:endParaRPr lang="en-GB" dirty="0"/>
                </a:p>
              </p:txBody>
            </p:sp>
            <p:sp>
              <p:nvSpPr>
                <p:cNvPr id="1217" name="Oval 1216"/>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p>
              </p:txBody>
            </p:sp>
            <p:sp>
              <p:nvSpPr>
                <p:cNvPr id="1218" name="Oval 1217"/>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p>
              </p:txBody>
            </p:sp>
            <p:sp>
              <p:nvSpPr>
                <p:cNvPr id="1219" name="Oval 1218"/>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p>
              </p:txBody>
            </p:sp>
            <p:sp>
              <p:nvSpPr>
                <p:cNvPr id="1220" name="Oval 1219"/>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p>
              </p:txBody>
            </p:sp>
            <p:sp>
              <p:nvSpPr>
                <p:cNvPr id="1221" name="Oval 1220"/>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p>
              </p:txBody>
            </p:sp>
            <p:sp>
              <p:nvSpPr>
                <p:cNvPr id="1222" name="Oval 1221"/>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p>
              </p:txBody>
            </p:sp>
            <p:sp>
              <p:nvSpPr>
                <p:cNvPr id="1223" name="Oval 1222"/>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p>
              </p:txBody>
            </p:sp>
            <p:sp>
              <p:nvSpPr>
                <p:cNvPr id="1224" name="Oval 1223"/>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p>
              </p:txBody>
            </p:sp>
            <p:sp>
              <p:nvSpPr>
                <p:cNvPr id="1225" name="Oval 1224"/>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p>
              </p:txBody>
            </p:sp>
            <p:sp>
              <p:nvSpPr>
                <p:cNvPr id="1226" name="Oval 1225"/>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p>
              </p:txBody>
            </p:sp>
            <p:sp>
              <p:nvSpPr>
                <p:cNvPr id="1227" name="Oval 1226"/>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p>
              </p:txBody>
            </p:sp>
            <p:sp>
              <p:nvSpPr>
                <p:cNvPr id="1228" name="Oval 1227"/>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p>
              </p:txBody>
            </p:sp>
            <p:sp>
              <p:nvSpPr>
                <p:cNvPr id="1229" name="Oval 1228"/>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p>
              </p:txBody>
            </p:sp>
            <p:sp>
              <p:nvSpPr>
                <p:cNvPr id="1230" name="Oval 1229"/>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p>
              </p:txBody>
            </p:sp>
            <p:sp>
              <p:nvSpPr>
                <p:cNvPr id="1231" name="Oval 1230"/>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p>
              </p:txBody>
            </p:sp>
            <p:sp>
              <p:nvSpPr>
                <p:cNvPr id="1232" name="Oval 1231"/>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p>
              </p:txBody>
            </p:sp>
            <p:sp>
              <p:nvSpPr>
                <p:cNvPr id="1233" name="Oval 1232"/>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p>
              </p:txBody>
            </p:sp>
            <p:sp>
              <p:nvSpPr>
                <p:cNvPr id="1234" name="Oval 1233"/>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p>
              </p:txBody>
            </p:sp>
            <p:sp>
              <p:nvSpPr>
                <p:cNvPr id="1235" name="Oval 1234"/>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p>
              </p:txBody>
            </p:sp>
          </p:grpSp>
          <p:grpSp>
            <p:nvGrpSpPr>
              <p:cNvPr id="962" name="Group 961"/>
              <p:cNvGrpSpPr/>
              <p:nvPr userDrawn="1"/>
            </p:nvGrpSpPr>
            <p:grpSpPr>
              <a:xfrm>
                <a:off x="8120" y="970541"/>
                <a:ext cx="9120381" cy="18000"/>
                <a:chOff x="8120" y="970541"/>
                <a:chExt cx="9120381" cy="18000"/>
              </a:xfrm>
              <a:grpFill/>
            </p:grpSpPr>
            <p:sp>
              <p:nvSpPr>
                <p:cNvPr id="1192" name="Oval 1191"/>
                <p:cNvSpPr/>
                <p:nvPr/>
              </p:nvSpPr>
              <p:spPr>
                <a:xfrm>
                  <a:off x="8120" y="970541"/>
                  <a:ext cx="16364" cy="18000"/>
                </a:xfrm>
                <a:prstGeom prst="ellipse">
                  <a:avLst/>
                </a:prstGeom>
                <a:grpFill/>
              </p:spPr>
              <p:txBody>
                <a:bodyPr wrap="none" lIns="0" tIns="0" rIns="0" bIns="0" rtlCol="0" anchor="ctr">
                  <a:noAutofit/>
                </a:bodyPr>
                <a:lstStyle/>
                <a:p>
                  <a:pPr algn="ctr"/>
                  <a:endParaRPr lang="en-GB" dirty="0"/>
                </a:p>
              </p:txBody>
            </p:sp>
            <p:sp>
              <p:nvSpPr>
                <p:cNvPr id="1193" name="Oval 1192"/>
                <p:cNvSpPr/>
                <p:nvPr/>
              </p:nvSpPr>
              <p:spPr>
                <a:xfrm>
                  <a:off x="441507" y="970541"/>
                  <a:ext cx="16364" cy="18000"/>
                </a:xfrm>
                <a:prstGeom prst="ellipse">
                  <a:avLst/>
                </a:prstGeom>
                <a:grpFill/>
              </p:spPr>
              <p:txBody>
                <a:bodyPr wrap="none" lIns="0" tIns="0" rIns="0" bIns="0" rtlCol="0" anchor="ctr">
                  <a:noAutofit/>
                </a:bodyPr>
                <a:lstStyle/>
                <a:p>
                  <a:pPr algn="ctr"/>
                  <a:endParaRPr lang="en-GB" dirty="0"/>
                </a:p>
              </p:txBody>
            </p:sp>
            <p:sp>
              <p:nvSpPr>
                <p:cNvPr id="1194" name="Oval 1193"/>
                <p:cNvSpPr/>
                <p:nvPr/>
              </p:nvSpPr>
              <p:spPr>
                <a:xfrm>
                  <a:off x="877276" y="970541"/>
                  <a:ext cx="16364" cy="18000"/>
                </a:xfrm>
                <a:prstGeom prst="ellipse">
                  <a:avLst/>
                </a:prstGeom>
                <a:grpFill/>
              </p:spPr>
              <p:txBody>
                <a:bodyPr wrap="none" lIns="0" tIns="0" rIns="0" bIns="0" rtlCol="0" anchor="ctr">
                  <a:noAutofit/>
                </a:bodyPr>
                <a:lstStyle/>
                <a:p>
                  <a:pPr algn="ctr"/>
                  <a:endParaRPr lang="en-GB" dirty="0"/>
                </a:p>
              </p:txBody>
            </p:sp>
            <p:sp>
              <p:nvSpPr>
                <p:cNvPr id="1195" name="Oval 1194"/>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p>
              </p:txBody>
            </p:sp>
            <p:sp>
              <p:nvSpPr>
                <p:cNvPr id="1196" name="Oval 1195"/>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p>
              </p:txBody>
            </p:sp>
            <p:sp>
              <p:nvSpPr>
                <p:cNvPr id="1197" name="Oval 1196"/>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p>
              </p:txBody>
            </p:sp>
            <p:sp>
              <p:nvSpPr>
                <p:cNvPr id="1198" name="Oval 1197"/>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p>
              </p:txBody>
            </p:sp>
            <p:sp>
              <p:nvSpPr>
                <p:cNvPr id="1199" name="Oval 1198"/>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p>
              </p:txBody>
            </p:sp>
            <p:sp>
              <p:nvSpPr>
                <p:cNvPr id="1200" name="Oval 1199"/>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p>
              </p:txBody>
            </p:sp>
            <p:sp>
              <p:nvSpPr>
                <p:cNvPr id="1201" name="Oval 1200"/>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p>
              </p:txBody>
            </p:sp>
            <p:sp>
              <p:nvSpPr>
                <p:cNvPr id="1202" name="Oval 1201"/>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p>
              </p:txBody>
            </p:sp>
            <p:sp>
              <p:nvSpPr>
                <p:cNvPr id="1203" name="Oval 1202"/>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p>
              </p:txBody>
            </p:sp>
            <p:sp>
              <p:nvSpPr>
                <p:cNvPr id="1204" name="Oval 1203"/>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p>
              </p:txBody>
            </p:sp>
            <p:sp>
              <p:nvSpPr>
                <p:cNvPr id="1205" name="Oval 1204"/>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p>
              </p:txBody>
            </p:sp>
            <p:sp>
              <p:nvSpPr>
                <p:cNvPr id="1206" name="Oval 1205"/>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p>
              </p:txBody>
            </p:sp>
            <p:sp>
              <p:nvSpPr>
                <p:cNvPr id="1207" name="Oval 1206"/>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p>
              </p:txBody>
            </p:sp>
            <p:sp>
              <p:nvSpPr>
                <p:cNvPr id="1208" name="Oval 1207"/>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p>
              </p:txBody>
            </p:sp>
            <p:sp>
              <p:nvSpPr>
                <p:cNvPr id="1209" name="Oval 1208"/>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p>
              </p:txBody>
            </p:sp>
            <p:sp>
              <p:nvSpPr>
                <p:cNvPr id="1210" name="Oval 1209"/>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p>
              </p:txBody>
            </p:sp>
            <p:sp>
              <p:nvSpPr>
                <p:cNvPr id="1211" name="Oval 1210"/>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p>
              </p:txBody>
            </p:sp>
            <p:sp>
              <p:nvSpPr>
                <p:cNvPr id="1212" name="Oval 1211"/>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p>
              </p:txBody>
            </p:sp>
            <p:sp>
              <p:nvSpPr>
                <p:cNvPr id="1213" name="Oval 1212"/>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p>
              </p:txBody>
            </p:sp>
          </p:grpSp>
          <p:grpSp>
            <p:nvGrpSpPr>
              <p:cNvPr id="963" name="Group 962"/>
              <p:cNvGrpSpPr/>
              <p:nvPr userDrawn="1"/>
            </p:nvGrpSpPr>
            <p:grpSpPr>
              <a:xfrm>
                <a:off x="3358" y="1375353"/>
                <a:ext cx="9135493" cy="27525"/>
                <a:chOff x="3358" y="1375353"/>
                <a:chExt cx="9135493" cy="27525"/>
              </a:xfrm>
              <a:grpFill/>
            </p:grpSpPr>
            <p:sp>
              <p:nvSpPr>
                <p:cNvPr id="1170" name="Oval 1169"/>
                <p:cNvSpPr/>
                <p:nvPr/>
              </p:nvSpPr>
              <p:spPr>
                <a:xfrm>
                  <a:off x="3358" y="1384878"/>
                  <a:ext cx="16364" cy="18000"/>
                </a:xfrm>
                <a:prstGeom prst="ellipse">
                  <a:avLst/>
                </a:prstGeom>
                <a:grpFill/>
              </p:spPr>
              <p:txBody>
                <a:bodyPr wrap="none" lIns="0" tIns="0" rIns="0" bIns="0" rtlCol="0" anchor="ctr">
                  <a:noAutofit/>
                </a:bodyPr>
                <a:lstStyle/>
                <a:p>
                  <a:pPr algn="ctr"/>
                  <a:endParaRPr lang="en-GB" dirty="0"/>
                </a:p>
              </p:txBody>
            </p:sp>
            <p:sp>
              <p:nvSpPr>
                <p:cNvPr id="1171" name="Oval 1170"/>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p>
              </p:txBody>
            </p:sp>
            <p:sp>
              <p:nvSpPr>
                <p:cNvPr id="1172" name="Oval 1171"/>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p>
              </p:txBody>
            </p:sp>
            <p:sp>
              <p:nvSpPr>
                <p:cNvPr id="1173" name="Oval 1172"/>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p>
              </p:txBody>
            </p:sp>
            <p:sp>
              <p:nvSpPr>
                <p:cNvPr id="1174" name="Oval 1173"/>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p>
              </p:txBody>
            </p:sp>
            <p:sp>
              <p:nvSpPr>
                <p:cNvPr id="1175" name="Oval 1174"/>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p>
              </p:txBody>
            </p:sp>
            <p:sp>
              <p:nvSpPr>
                <p:cNvPr id="1176" name="Oval 1175"/>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p>
              </p:txBody>
            </p:sp>
            <p:sp>
              <p:nvSpPr>
                <p:cNvPr id="1177" name="Oval 1176"/>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p>
              </p:txBody>
            </p:sp>
            <p:sp>
              <p:nvSpPr>
                <p:cNvPr id="1178" name="Oval 1177"/>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p>
              </p:txBody>
            </p:sp>
            <p:sp>
              <p:nvSpPr>
                <p:cNvPr id="1179" name="Oval 1178"/>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p>
              </p:txBody>
            </p:sp>
            <p:sp>
              <p:nvSpPr>
                <p:cNvPr id="1180" name="Oval 1179"/>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p>
              </p:txBody>
            </p:sp>
            <p:sp>
              <p:nvSpPr>
                <p:cNvPr id="1181" name="Oval 1180"/>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p>
              </p:txBody>
            </p:sp>
            <p:sp>
              <p:nvSpPr>
                <p:cNvPr id="1182" name="Oval 1181"/>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p>
              </p:txBody>
            </p:sp>
            <p:sp>
              <p:nvSpPr>
                <p:cNvPr id="1183" name="Oval 1182"/>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p>
              </p:txBody>
            </p:sp>
            <p:sp>
              <p:nvSpPr>
                <p:cNvPr id="1184" name="Oval 1183"/>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p>
              </p:txBody>
            </p:sp>
            <p:sp>
              <p:nvSpPr>
                <p:cNvPr id="1185" name="Oval 1184"/>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p>
              </p:txBody>
            </p:sp>
            <p:sp>
              <p:nvSpPr>
                <p:cNvPr id="1186" name="Oval 1185"/>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p>
              </p:txBody>
            </p:sp>
            <p:sp>
              <p:nvSpPr>
                <p:cNvPr id="1187" name="Oval 1186"/>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p>
              </p:txBody>
            </p:sp>
            <p:sp>
              <p:nvSpPr>
                <p:cNvPr id="1188" name="Oval 1187"/>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p>
              </p:txBody>
            </p:sp>
            <p:sp>
              <p:nvSpPr>
                <p:cNvPr id="1189" name="Oval 1188"/>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p>
              </p:txBody>
            </p:sp>
            <p:sp>
              <p:nvSpPr>
                <p:cNvPr id="1190" name="Oval 1189"/>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p>
              </p:txBody>
            </p:sp>
            <p:sp>
              <p:nvSpPr>
                <p:cNvPr id="1191" name="Oval 1190"/>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p>
              </p:txBody>
            </p:sp>
          </p:grpSp>
          <p:grpSp>
            <p:nvGrpSpPr>
              <p:cNvPr id="964" name="Group 963"/>
              <p:cNvGrpSpPr/>
              <p:nvPr userDrawn="1"/>
            </p:nvGrpSpPr>
            <p:grpSpPr>
              <a:xfrm>
                <a:off x="-6167" y="1803978"/>
                <a:ext cx="9155016" cy="21600"/>
                <a:chOff x="-6167" y="1803978"/>
                <a:chExt cx="9155016" cy="21600"/>
              </a:xfrm>
              <a:grpFill/>
            </p:grpSpPr>
            <p:sp>
              <p:nvSpPr>
                <p:cNvPr id="1148" name="Oval 1147"/>
                <p:cNvSpPr/>
                <p:nvPr/>
              </p:nvSpPr>
              <p:spPr>
                <a:xfrm>
                  <a:off x="-6167" y="1803978"/>
                  <a:ext cx="21600" cy="21600"/>
                </a:xfrm>
                <a:prstGeom prst="ellipse">
                  <a:avLst/>
                </a:prstGeom>
                <a:grpFill/>
              </p:spPr>
              <p:txBody>
                <a:bodyPr wrap="none" lIns="0" tIns="0" rIns="0" bIns="0" rtlCol="0" anchor="ctr">
                  <a:noAutofit/>
                </a:bodyPr>
                <a:lstStyle/>
                <a:p>
                  <a:pPr algn="ctr"/>
                  <a:endParaRPr lang="en-GB" dirty="0"/>
                </a:p>
              </p:txBody>
            </p:sp>
            <p:sp>
              <p:nvSpPr>
                <p:cNvPr id="1149" name="Oval 1148"/>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p>
              </p:txBody>
            </p:sp>
            <p:sp>
              <p:nvSpPr>
                <p:cNvPr id="1150" name="Oval 1149"/>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p>
              </p:txBody>
            </p:sp>
            <p:sp>
              <p:nvSpPr>
                <p:cNvPr id="1151" name="Oval 1150"/>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p>
              </p:txBody>
            </p:sp>
            <p:sp>
              <p:nvSpPr>
                <p:cNvPr id="1152" name="Oval 1151"/>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p>
              </p:txBody>
            </p:sp>
            <p:sp>
              <p:nvSpPr>
                <p:cNvPr id="1153" name="Oval 1152"/>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p>
              </p:txBody>
            </p:sp>
            <p:sp>
              <p:nvSpPr>
                <p:cNvPr id="1154" name="Oval 1153"/>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p>
              </p:txBody>
            </p:sp>
            <p:sp>
              <p:nvSpPr>
                <p:cNvPr id="1155" name="Oval 1154"/>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p>
              </p:txBody>
            </p:sp>
            <p:sp>
              <p:nvSpPr>
                <p:cNvPr id="1156" name="Oval 1155"/>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p>
              </p:txBody>
            </p:sp>
            <p:sp>
              <p:nvSpPr>
                <p:cNvPr id="1157" name="Oval 1156"/>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p>
              </p:txBody>
            </p:sp>
            <p:sp>
              <p:nvSpPr>
                <p:cNvPr id="1158" name="Oval 1157"/>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p>
              </p:txBody>
            </p:sp>
            <p:sp>
              <p:nvSpPr>
                <p:cNvPr id="1159" name="Oval 1158"/>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p>
              </p:txBody>
            </p:sp>
            <p:sp>
              <p:nvSpPr>
                <p:cNvPr id="1160" name="Oval 1159"/>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p>
              </p:txBody>
            </p:sp>
            <p:sp>
              <p:nvSpPr>
                <p:cNvPr id="1161" name="Oval 1160"/>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p>
              </p:txBody>
            </p:sp>
            <p:sp>
              <p:nvSpPr>
                <p:cNvPr id="1162" name="Oval 1161"/>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p>
              </p:txBody>
            </p:sp>
            <p:sp>
              <p:nvSpPr>
                <p:cNvPr id="1163" name="Oval 1162"/>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p>
              </p:txBody>
            </p:sp>
            <p:sp>
              <p:nvSpPr>
                <p:cNvPr id="1164" name="Oval 1163"/>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p>
              </p:txBody>
            </p:sp>
            <p:sp>
              <p:nvSpPr>
                <p:cNvPr id="1165" name="Oval 1164"/>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p>
              </p:txBody>
            </p:sp>
            <p:sp>
              <p:nvSpPr>
                <p:cNvPr id="1166" name="Oval 1165"/>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p>
              </p:txBody>
            </p:sp>
            <p:sp>
              <p:nvSpPr>
                <p:cNvPr id="1167" name="Oval 1166"/>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p>
              </p:txBody>
            </p:sp>
            <p:sp>
              <p:nvSpPr>
                <p:cNvPr id="1168" name="Oval 1167"/>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p>
              </p:txBody>
            </p:sp>
            <p:sp>
              <p:nvSpPr>
                <p:cNvPr id="1169" name="Oval 1168"/>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p>
              </p:txBody>
            </p:sp>
          </p:grpSp>
          <p:grpSp>
            <p:nvGrpSpPr>
              <p:cNvPr id="965" name="Group 964"/>
              <p:cNvGrpSpPr/>
              <p:nvPr userDrawn="1"/>
            </p:nvGrpSpPr>
            <p:grpSpPr>
              <a:xfrm>
                <a:off x="-12517" y="2215458"/>
                <a:ext cx="9168509" cy="21600"/>
                <a:chOff x="-12517" y="2215458"/>
                <a:chExt cx="9168509" cy="21600"/>
              </a:xfrm>
              <a:grpFill/>
            </p:grpSpPr>
            <p:sp>
              <p:nvSpPr>
                <p:cNvPr id="1126" name="Oval 1125"/>
                <p:cNvSpPr/>
                <p:nvPr/>
              </p:nvSpPr>
              <p:spPr>
                <a:xfrm>
                  <a:off x="-12517" y="2215458"/>
                  <a:ext cx="21600" cy="21600"/>
                </a:xfrm>
                <a:prstGeom prst="ellipse">
                  <a:avLst/>
                </a:prstGeom>
                <a:grpFill/>
              </p:spPr>
              <p:txBody>
                <a:bodyPr wrap="none" lIns="0" tIns="0" rIns="0" bIns="0" rtlCol="0" anchor="ctr">
                  <a:noAutofit/>
                </a:bodyPr>
                <a:lstStyle/>
                <a:p>
                  <a:pPr algn="ctr"/>
                  <a:endParaRPr lang="en-GB" dirty="0"/>
                </a:p>
              </p:txBody>
            </p:sp>
            <p:sp>
              <p:nvSpPr>
                <p:cNvPr id="1127" name="Oval 1126"/>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p>
              </p:txBody>
            </p:sp>
            <p:sp>
              <p:nvSpPr>
                <p:cNvPr id="1128" name="Oval 1127"/>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p>
              </p:txBody>
            </p:sp>
            <p:sp>
              <p:nvSpPr>
                <p:cNvPr id="1129" name="Oval 1128"/>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p>
              </p:txBody>
            </p:sp>
            <p:sp>
              <p:nvSpPr>
                <p:cNvPr id="1130" name="Oval 1129"/>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p>
              </p:txBody>
            </p:sp>
            <p:sp>
              <p:nvSpPr>
                <p:cNvPr id="1131" name="Oval 1130"/>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p>
              </p:txBody>
            </p:sp>
            <p:sp>
              <p:nvSpPr>
                <p:cNvPr id="1132" name="Oval 1131"/>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p>
              </p:txBody>
            </p:sp>
            <p:sp>
              <p:nvSpPr>
                <p:cNvPr id="1133" name="Oval 1132"/>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p>
              </p:txBody>
            </p:sp>
            <p:sp>
              <p:nvSpPr>
                <p:cNvPr id="1134" name="Oval 1133"/>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p>
              </p:txBody>
            </p:sp>
            <p:sp>
              <p:nvSpPr>
                <p:cNvPr id="1135" name="Oval 1134"/>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p>
              </p:txBody>
            </p:sp>
            <p:sp>
              <p:nvSpPr>
                <p:cNvPr id="1136" name="Oval 1135"/>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p>
              </p:txBody>
            </p:sp>
            <p:sp>
              <p:nvSpPr>
                <p:cNvPr id="1137" name="Oval 1136"/>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p>
              </p:txBody>
            </p:sp>
            <p:sp>
              <p:nvSpPr>
                <p:cNvPr id="1138" name="Oval 1137"/>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p>
              </p:txBody>
            </p:sp>
            <p:sp>
              <p:nvSpPr>
                <p:cNvPr id="1139" name="Oval 1138"/>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p>
              </p:txBody>
            </p:sp>
            <p:sp>
              <p:nvSpPr>
                <p:cNvPr id="1140" name="Oval 1139"/>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p>
              </p:txBody>
            </p:sp>
            <p:sp>
              <p:nvSpPr>
                <p:cNvPr id="1141" name="Oval 1140"/>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p>
              </p:txBody>
            </p:sp>
            <p:sp>
              <p:nvSpPr>
                <p:cNvPr id="1142" name="Oval 1141"/>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p>
              </p:txBody>
            </p:sp>
            <p:sp>
              <p:nvSpPr>
                <p:cNvPr id="1143" name="Oval 1142"/>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p>
              </p:txBody>
            </p:sp>
            <p:sp>
              <p:nvSpPr>
                <p:cNvPr id="1144" name="Oval 1143"/>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p>
              </p:txBody>
            </p:sp>
            <p:sp>
              <p:nvSpPr>
                <p:cNvPr id="1145" name="Oval 1144"/>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p>
              </p:txBody>
            </p:sp>
            <p:sp>
              <p:nvSpPr>
                <p:cNvPr id="1146" name="Oval 1145"/>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p>
              </p:txBody>
            </p:sp>
            <p:sp>
              <p:nvSpPr>
                <p:cNvPr id="1147" name="Oval 1146"/>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p>
              </p:txBody>
            </p:sp>
          </p:grpSp>
          <p:grpSp>
            <p:nvGrpSpPr>
              <p:cNvPr id="966" name="Group 965"/>
              <p:cNvGrpSpPr/>
              <p:nvPr userDrawn="1"/>
            </p:nvGrpSpPr>
            <p:grpSpPr>
              <a:xfrm>
                <a:off x="-22042" y="2641702"/>
                <a:ext cx="9187615" cy="28800"/>
                <a:chOff x="-22042" y="2641702"/>
                <a:chExt cx="9187615" cy="28800"/>
              </a:xfrm>
              <a:grpFill/>
            </p:grpSpPr>
            <p:sp>
              <p:nvSpPr>
                <p:cNvPr id="1104" name="Oval 1103"/>
                <p:cNvSpPr/>
                <p:nvPr/>
              </p:nvSpPr>
              <p:spPr>
                <a:xfrm>
                  <a:off x="-22042" y="2641702"/>
                  <a:ext cx="28800" cy="28800"/>
                </a:xfrm>
                <a:prstGeom prst="ellipse">
                  <a:avLst/>
                </a:prstGeom>
                <a:grpFill/>
              </p:spPr>
              <p:txBody>
                <a:bodyPr wrap="none" lIns="0" tIns="0" rIns="0" bIns="0" rtlCol="0" anchor="ctr">
                  <a:noAutofit/>
                </a:bodyPr>
                <a:lstStyle/>
                <a:p>
                  <a:pPr algn="ctr"/>
                  <a:endParaRPr lang="en-GB" dirty="0"/>
                </a:p>
              </p:txBody>
            </p:sp>
            <p:sp>
              <p:nvSpPr>
                <p:cNvPr id="1105" name="Oval 1104"/>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p>
              </p:txBody>
            </p:sp>
            <p:sp>
              <p:nvSpPr>
                <p:cNvPr id="1106" name="Oval 1105"/>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p>
              </p:txBody>
            </p:sp>
            <p:sp>
              <p:nvSpPr>
                <p:cNvPr id="1107" name="Oval 1106"/>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p>
              </p:txBody>
            </p:sp>
            <p:sp>
              <p:nvSpPr>
                <p:cNvPr id="1108" name="Oval 1107"/>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p>
              </p:txBody>
            </p:sp>
            <p:sp>
              <p:nvSpPr>
                <p:cNvPr id="1109" name="Oval 1108"/>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p>
              </p:txBody>
            </p:sp>
            <p:sp>
              <p:nvSpPr>
                <p:cNvPr id="1110" name="Oval 1109"/>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p>
              </p:txBody>
            </p:sp>
            <p:sp>
              <p:nvSpPr>
                <p:cNvPr id="1111" name="Oval 1110"/>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p>
              </p:txBody>
            </p:sp>
            <p:sp>
              <p:nvSpPr>
                <p:cNvPr id="1112" name="Oval 1111"/>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p>
              </p:txBody>
            </p:sp>
            <p:sp>
              <p:nvSpPr>
                <p:cNvPr id="1113" name="Oval 1112"/>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p>
              </p:txBody>
            </p:sp>
            <p:sp>
              <p:nvSpPr>
                <p:cNvPr id="1114" name="Oval 1113"/>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p>
              </p:txBody>
            </p:sp>
            <p:sp>
              <p:nvSpPr>
                <p:cNvPr id="1115" name="Oval 1114"/>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p>
              </p:txBody>
            </p:sp>
            <p:sp>
              <p:nvSpPr>
                <p:cNvPr id="1116" name="Oval 1115"/>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p>
              </p:txBody>
            </p:sp>
            <p:sp>
              <p:nvSpPr>
                <p:cNvPr id="1117" name="Oval 1116"/>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p>
              </p:txBody>
            </p:sp>
            <p:sp>
              <p:nvSpPr>
                <p:cNvPr id="1118" name="Oval 1117"/>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p>
              </p:txBody>
            </p:sp>
            <p:sp>
              <p:nvSpPr>
                <p:cNvPr id="1119" name="Oval 1118"/>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p>
              </p:txBody>
            </p:sp>
            <p:sp>
              <p:nvSpPr>
                <p:cNvPr id="1120" name="Oval 1119"/>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p>
              </p:txBody>
            </p:sp>
            <p:sp>
              <p:nvSpPr>
                <p:cNvPr id="1121" name="Oval 1120"/>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p>
              </p:txBody>
            </p:sp>
            <p:sp>
              <p:nvSpPr>
                <p:cNvPr id="1122" name="Oval 1121"/>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p>
              </p:txBody>
            </p:sp>
            <p:sp>
              <p:nvSpPr>
                <p:cNvPr id="1123" name="Oval 1122"/>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p>
              </p:txBody>
            </p:sp>
            <p:sp>
              <p:nvSpPr>
                <p:cNvPr id="1124" name="Oval 1123"/>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p>
              </p:txBody>
            </p:sp>
            <p:sp>
              <p:nvSpPr>
                <p:cNvPr id="1125" name="Oval 1124"/>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p>
              </p:txBody>
            </p:sp>
          </p:grpSp>
          <p:grpSp>
            <p:nvGrpSpPr>
              <p:cNvPr id="967" name="Group 635"/>
              <p:cNvGrpSpPr/>
              <p:nvPr userDrawn="1"/>
            </p:nvGrpSpPr>
            <p:grpSpPr>
              <a:xfrm>
                <a:off x="-22042" y="3068422"/>
                <a:ext cx="9197196" cy="36000"/>
                <a:chOff x="-20858" y="3068422"/>
                <a:chExt cx="9197196" cy="36000"/>
              </a:xfrm>
              <a:grpFill/>
            </p:grpSpPr>
            <p:sp>
              <p:nvSpPr>
                <p:cNvPr id="1082" name="Oval 1081"/>
                <p:cNvSpPr/>
                <p:nvPr/>
              </p:nvSpPr>
              <p:spPr>
                <a:xfrm>
                  <a:off x="-20858" y="3068422"/>
                  <a:ext cx="36000" cy="36000"/>
                </a:xfrm>
                <a:prstGeom prst="ellipse">
                  <a:avLst/>
                </a:prstGeom>
                <a:grpFill/>
              </p:spPr>
              <p:txBody>
                <a:bodyPr wrap="none" lIns="0" tIns="0" rIns="0" bIns="0" rtlCol="0" anchor="ctr">
                  <a:noAutofit/>
                </a:bodyPr>
                <a:lstStyle/>
                <a:p>
                  <a:pPr algn="ctr"/>
                  <a:endParaRPr lang="en-GB" dirty="0"/>
                </a:p>
              </p:txBody>
            </p:sp>
            <p:sp>
              <p:nvSpPr>
                <p:cNvPr id="1083" name="Oval 1082"/>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p>
              </p:txBody>
            </p:sp>
            <p:sp>
              <p:nvSpPr>
                <p:cNvPr id="1084" name="Oval 1083"/>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1085" name="Oval 1084"/>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1086" name="Oval 1085"/>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1087" name="Oval 1086"/>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1088" name="Oval 1087"/>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1089" name="Oval 1088"/>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1090" name="Oval 1089"/>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1091" name="Oval 1090"/>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1092" name="Oval 1091"/>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1093" name="Oval 1092"/>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1094" name="Oval 1093"/>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1095" name="Oval 1094"/>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1096" name="Oval 1095"/>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1097" name="Oval 1096"/>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p>
              </p:txBody>
            </p:sp>
            <p:sp>
              <p:nvSpPr>
                <p:cNvPr id="1098" name="Oval 1097"/>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p>
              </p:txBody>
            </p:sp>
            <p:sp>
              <p:nvSpPr>
                <p:cNvPr id="1099" name="Oval 1098"/>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p>
              </p:txBody>
            </p:sp>
            <p:sp>
              <p:nvSpPr>
                <p:cNvPr id="1100" name="Oval 1099"/>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p>
              </p:txBody>
            </p:sp>
            <p:sp>
              <p:nvSpPr>
                <p:cNvPr id="1101" name="Oval 1100"/>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p>
              </p:txBody>
            </p:sp>
            <p:sp>
              <p:nvSpPr>
                <p:cNvPr id="1102" name="Oval 1101"/>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p>
              </p:txBody>
            </p:sp>
            <p:sp>
              <p:nvSpPr>
                <p:cNvPr id="1103" name="Oval 1102"/>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968" name="Group 637"/>
              <p:cNvGrpSpPr/>
              <p:nvPr userDrawn="1"/>
            </p:nvGrpSpPr>
            <p:grpSpPr>
              <a:xfrm>
                <a:off x="378806" y="3502762"/>
                <a:ext cx="8793967" cy="36000"/>
                <a:chOff x="379990" y="3068422"/>
                <a:chExt cx="8793967" cy="36000"/>
              </a:xfrm>
              <a:grpFill/>
            </p:grpSpPr>
            <p:sp>
              <p:nvSpPr>
                <p:cNvPr id="1061" name="Oval 1060"/>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p>
              </p:txBody>
            </p:sp>
            <p:sp>
              <p:nvSpPr>
                <p:cNvPr id="1062" name="Oval 1061"/>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p>
              </p:txBody>
            </p:sp>
            <p:sp>
              <p:nvSpPr>
                <p:cNvPr id="1063" name="Oval 1062"/>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p>
              </p:txBody>
            </p:sp>
            <p:sp>
              <p:nvSpPr>
                <p:cNvPr id="1064" name="Oval 1063"/>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p>
              </p:txBody>
            </p:sp>
            <p:sp>
              <p:nvSpPr>
                <p:cNvPr id="1065" name="Oval 1064"/>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p>
              </p:txBody>
            </p:sp>
            <p:sp>
              <p:nvSpPr>
                <p:cNvPr id="1066" name="Oval 1065"/>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p>
              </p:txBody>
            </p:sp>
            <p:sp>
              <p:nvSpPr>
                <p:cNvPr id="1067" name="Oval 1066"/>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p>
              </p:txBody>
            </p:sp>
            <p:sp>
              <p:nvSpPr>
                <p:cNvPr id="1068" name="Oval 1067"/>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p>
              </p:txBody>
            </p:sp>
            <p:sp>
              <p:nvSpPr>
                <p:cNvPr id="1069" name="Oval 1068"/>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p>
              </p:txBody>
            </p:sp>
            <p:sp>
              <p:nvSpPr>
                <p:cNvPr id="1070" name="Oval 1069"/>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p>
              </p:txBody>
            </p:sp>
            <p:sp>
              <p:nvSpPr>
                <p:cNvPr id="1071" name="Oval 1070"/>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p>
              </p:txBody>
            </p:sp>
            <p:sp>
              <p:nvSpPr>
                <p:cNvPr id="1072" name="Oval 1071"/>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p>
              </p:txBody>
            </p:sp>
            <p:sp>
              <p:nvSpPr>
                <p:cNvPr id="1073" name="Oval 1072"/>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p>
              </p:txBody>
            </p:sp>
            <p:sp>
              <p:nvSpPr>
                <p:cNvPr id="1074" name="Oval 1073"/>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p>
              </p:txBody>
            </p:sp>
            <p:sp>
              <p:nvSpPr>
                <p:cNvPr id="1075" name="Oval 1074"/>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p>
              </p:txBody>
            </p:sp>
            <p:sp>
              <p:nvSpPr>
                <p:cNvPr id="1076" name="Oval 1075"/>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p>
              </p:txBody>
            </p:sp>
            <p:sp>
              <p:nvSpPr>
                <p:cNvPr id="1077" name="Oval 1076"/>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p>
              </p:txBody>
            </p:sp>
            <p:sp>
              <p:nvSpPr>
                <p:cNvPr id="1078" name="Oval 1077"/>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p>
              </p:txBody>
            </p:sp>
            <p:sp>
              <p:nvSpPr>
                <p:cNvPr id="1079" name="Oval 1078"/>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p>
              </p:txBody>
            </p:sp>
            <p:sp>
              <p:nvSpPr>
                <p:cNvPr id="1080" name="Oval 1079"/>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p>
              </p:txBody>
            </p:sp>
            <p:sp>
              <p:nvSpPr>
                <p:cNvPr id="1081" name="Oval 1080"/>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p>
              </p:txBody>
            </p:sp>
          </p:grpSp>
          <p:grpSp>
            <p:nvGrpSpPr>
              <p:cNvPr id="969" name="Group 968"/>
              <p:cNvGrpSpPr/>
              <p:nvPr userDrawn="1"/>
            </p:nvGrpSpPr>
            <p:grpSpPr>
              <a:xfrm>
                <a:off x="-20738" y="3940912"/>
                <a:ext cx="9195892" cy="36000"/>
                <a:chOff x="-20738" y="3940912"/>
                <a:chExt cx="9195892" cy="36000"/>
              </a:xfrm>
              <a:grpFill/>
            </p:grpSpPr>
            <p:sp>
              <p:nvSpPr>
                <p:cNvPr id="1039" name="Oval 1038"/>
                <p:cNvSpPr/>
                <p:nvPr/>
              </p:nvSpPr>
              <p:spPr>
                <a:xfrm>
                  <a:off x="-20738" y="3940912"/>
                  <a:ext cx="36000" cy="36000"/>
                </a:xfrm>
                <a:prstGeom prst="ellipse">
                  <a:avLst/>
                </a:prstGeom>
                <a:grpFill/>
              </p:spPr>
              <p:txBody>
                <a:bodyPr wrap="none" lIns="0" tIns="0" rIns="0" bIns="0" rtlCol="0" anchor="ctr">
                  <a:noAutofit/>
                </a:bodyPr>
                <a:lstStyle/>
                <a:p>
                  <a:pPr algn="ctr"/>
                  <a:endParaRPr lang="en-GB" dirty="0"/>
                </a:p>
              </p:txBody>
            </p:sp>
            <p:sp>
              <p:nvSpPr>
                <p:cNvPr id="1040" name="Oval 1039"/>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p>
              </p:txBody>
            </p:sp>
            <p:sp>
              <p:nvSpPr>
                <p:cNvPr id="1041" name="Oval 1040"/>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p>
              </p:txBody>
            </p:sp>
            <p:sp>
              <p:nvSpPr>
                <p:cNvPr id="1042" name="Oval 1041"/>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p>
              </p:txBody>
            </p:sp>
            <p:sp>
              <p:nvSpPr>
                <p:cNvPr id="1043" name="Oval 1042"/>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p>
              </p:txBody>
            </p:sp>
            <p:sp>
              <p:nvSpPr>
                <p:cNvPr id="1044" name="Oval 1043"/>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p>
              </p:txBody>
            </p:sp>
            <p:sp>
              <p:nvSpPr>
                <p:cNvPr id="1045" name="Oval 1044"/>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p>
              </p:txBody>
            </p:sp>
            <p:sp>
              <p:nvSpPr>
                <p:cNvPr id="1046" name="Oval 1045"/>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p>
              </p:txBody>
            </p:sp>
            <p:sp>
              <p:nvSpPr>
                <p:cNvPr id="1047" name="Oval 1046"/>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p>
              </p:txBody>
            </p:sp>
            <p:sp>
              <p:nvSpPr>
                <p:cNvPr id="1048" name="Oval 1047"/>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p>
              </p:txBody>
            </p:sp>
            <p:sp>
              <p:nvSpPr>
                <p:cNvPr id="1049" name="Oval 1048"/>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p>
              </p:txBody>
            </p:sp>
            <p:sp>
              <p:nvSpPr>
                <p:cNvPr id="1050" name="Oval 1049"/>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p>
              </p:txBody>
            </p:sp>
            <p:sp>
              <p:nvSpPr>
                <p:cNvPr id="1051" name="Oval 1050"/>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p>
              </p:txBody>
            </p:sp>
            <p:sp>
              <p:nvSpPr>
                <p:cNvPr id="1052" name="Oval 1051"/>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p>
              </p:txBody>
            </p:sp>
            <p:sp>
              <p:nvSpPr>
                <p:cNvPr id="1053" name="Oval 1052"/>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p>
              </p:txBody>
            </p:sp>
            <p:sp>
              <p:nvSpPr>
                <p:cNvPr id="1054" name="Oval 1053"/>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p>
              </p:txBody>
            </p:sp>
            <p:sp>
              <p:nvSpPr>
                <p:cNvPr id="1055" name="Oval 1054"/>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p>
              </p:txBody>
            </p:sp>
            <p:sp>
              <p:nvSpPr>
                <p:cNvPr id="1056" name="Oval 1055"/>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p>
              </p:txBody>
            </p:sp>
            <p:sp>
              <p:nvSpPr>
                <p:cNvPr id="1057" name="Oval 1056"/>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p>
              </p:txBody>
            </p:sp>
            <p:sp>
              <p:nvSpPr>
                <p:cNvPr id="1058" name="Oval 1057"/>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p>
              </p:txBody>
            </p:sp>
            <p:sp>
              <p:nvSpPr>
                <p:cNvPr id="1059" name="Oval 1058"/>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p>
              </p:txBody>
            </p:sp>
            <p:sp>
              <p:nvSpPr>
                <p:cNvPr id="1060" name="Oval 1059"/>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p>
              </p:txBody>
            </p:sp>
          </p:grpSp>
          <p:grpSp>
            <p:nvGrpSpPr>
              <p:cNvPr id="970" name="Group 969"/>
              <p:cNvGrpSpPr/>
              <p:nvPr userDrawn="1"/>
            </p:nvGrpSpPr>
            <p:grpSpPr>
              <a:xfrm>
                <a:off x="-20738" y="4372394"/>
                <a:ext cx="9195892" cy="36000"/>
                <a:chOff x="-20738" y="4372394"/>
                <a:chExt cx="9195892" cy="36000"/>
              </a:xfrm>
              <a:grpFill/>
            </p:grpSpPr>
            <p:sp>
              <p:nvSpPr>
                <p:cNvPr id="1017" name="Oval 1016"/>
                <p:cNvSpPr/>
                <p:nvPr/>
              </p:nvSpPr>
              <p:spPr>
                <a:xfrm>
                  <a:off x="-20738" y="4372394"/>
                  <a:ext cx="36000" cy="36000"/>
                </a:xfrm>
                <a:prstGeom prst="ellipse">
                  <a:avLst/>
                </a:prstGeom>
                <a:grpFill/>
              </p:spPr>
              <p:txBody>
                <a:bodyPr wrap="none" lIns="0" tIns="0" rIns="0" bIns="0" rtlCol="0" anchor="ctr">
                  <a:noAutofit/>
                </a:bodyPr>
                <a:lstStyle/>
                <a:p>
                  <a:pPr algn="ctr"/>
                  <a:endParaRPr lang="en-GB" dirty="0"/>
                </a:p>
              </p:txBody>
            </p:sp>
            <p:sp>
              <p:nvSpPr>
                <p:cNvPr id="1018" name="Oval 1017"/>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p>
              </p:txBody>
            </p:sp>
            <p:sp>
              <p:nvSpPr>
                <p:cNvPr id="1019" name="Oval 1018"/>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p>
              </p:txBody>
            </p:sp>
            <p:sp>
              <p:nvSpPr>
                <p:cNvPr id="1020" name="Oval 1019"/>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p>
              </p:txBody>
            </p:sp>
            <p:sp>
              <p:nvSpPr>
                <p:cNvPr id="1021" name="Oval 1020"/>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p>
              </p:txBody>
            </p:sp>
            <p:sp>
              <p:nvSpPr>
                <p:cNvPr id="1022" name="Oval 1021"/>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p>
              </p:txBody>
            </p:sp>
            <p:sp>
              <p:nvSpPr>
                <p:cNvPr id="1023" name="Oval 1022"/>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p>
              </p:txBody>
            </p:sp>
            <p:sp>
              <p:nvSpPr>
                <p:cNvPr id="1024" name="Oval 1023"/>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p>
              </p:txBody>
            </p:sp>
            <p:sp>
              <p:nvSpPr>
                <p:cNvPr id="1025" name="Oval 1024"/>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p>
              </p:txBody>
            </p:sp>
            <p:sp>
              <p:nvSpPr>
                <p:cNvPr id="1026" name="Oval 1025"/>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p>
              </p:txBody>
            </p:sp>
            <p:sp>
              <p:nvSpPr>
                <p:cNvPr id="1027" name="Oval 1026"/>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p>
              </p:txBody>
            </p:sp>
            <p:sp>
              <p:nvSpPr>
                <p:cNvPr id="1028" name="Oval 1027"/>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p>
              </p:txBody>
            </p:sp>
            <p:sp>
              <p:nvSpPr>
                <p:cNvPr id="1029" name="Oval 1028"/>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p>
              </p:txBody>
            </p:sp>
            <p:sp>
              <p:nvSpPr>
                <p:cNvPr id="1030" name="Oval 1029"/>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p>
              </p:txBody>
            </p:sp>
            <p:sp>
              <p:nvSpPr>
                <p:cNvPr id="1031" name="Oval 1030"/>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p>
              </p:txBody>
            </p:sp>
            <p:sp>
              <p:nvSpPr>
                <p:cNvPr id="1032" name="Oval 1031"/>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p>
              </p:txBody>
            </p:sp>
            <p:sp>
              <p:nvSpPr>
                <p:cNvPr id="1033" name="Oval 1032"/>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p>
              </p:txBody>
            </p:sp>
            <p:sp>
              <p:nvSpPr>
                <p:cNvPr id="1034" name="Oval 1033"/>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p>
              </p:txBody>
            </p:sp>
            <p:sp>
              <p:nvSpPr>
                <p:cNvPr id="1035" name="Oval 1034"/>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p>
              </p:txBody>
            </p:sp>
            <p:sp>
              <p:nvSpPr>
                <p:cNvPr id="1036" name="Oval 1035"/>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p>
              </p:txBody>
            </p:sp>
            <p:sp>
              <p:nvSpPr>
                <p:cNvPr id="1037" name="Oval 1036"/>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p>
              </p:txBody>
            </p:sp>
            <p:sp>
              <p:nvSpPr>
                <p:cNvPr id="1038" name="Oval 1037"/>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p>
              </p:txBody>
            </p:sp>
          </p:grpSp>
          <p:grpSp>
            <p:nvGrpSpPr>
              <p:cNvPr id="971" name="Group 970"/>
              <p:cNvGrpSpPr/>
              <p:nvPr userDrawn="1"/>
            </p:nvGrpSpPr>
            <p:grpSpPr>
              <a:xfrm>
                <a:off x="-20738" y="4815527"/>
                <a:ext cx="9195892" cy="36000"/>
                <a:chOff x="-20738" y="4815527"/>
                <a:chExt cx="9195892" cy="36000"/>
              </a:xfrm>
              <a:grpFill/>
            </p:grpSpPr>
            <p:sp>
              <p:nvSpPr>
                <p:cNvPr id="995" name="Oval 994"/>
                <p:cNvSpPr/>
                <p:nvPr/>
              </p:nvSpPr>
              <p:spPr>
                <a:xfrm>
                  <a:off x="-20738" y="4815527"/>
                  <a:ext cx="36000" cy="36000"/>
                </a:xfrm>
                <a:prstGeom prst="ellipse">
                  <a:avLst/>
                </a:prstGeom>
                <a:grpFill/>
              </p:spPr>
              <p:txBody>
                <a:bodyPr wrap="none" lIns="0" tIns="0" rIns="0" bIns="0" rtlCol="0" anchor="ctr">
                  <a:noAutofit/>
                </a:bodyPr>
                <a:lstStyle/>
                <a:p>
                  <a:pPr algn="ctr"/>
                  <a:endParaRPr lang="en-GB" dirty="0"/>
                </a:p>
              </p:txBody>
            </p:sp>
            <p:sp>
              <p:nvSpPr>
                <p:cNvPr id="996" name="Oval 995"/>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p>
              </p:txBody>
            </p:sp>
            <p:sp>
              <p:nvSpPr>
                <p:cNvPr id="997" name="Oval 996"/>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p>
              </p:txBody>
            </p:sp>
            <p:sp>
              <p:nvSpPr>
                <p:cNvPr id="998" name="Oval 997"/>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p>
              </p:txBody>
            </p:sp>
            <p:sp>
              <p:nvSpPr>
                <p:cNvPr id="999" name="Oval 998"/>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p>
              </p:txBody>
            </p:sp>
            <p:sp>
              <p:nvSpPr>
                <p:cNvPr id="1000" name="Oval 999"/>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p>
              </p:txBody>
            </p:sp>
            <p:sp>
              <p:nvSpPr>
                <p:cNvPr id="1001" name="Oval 1000"/>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p>
              </p:txBody>
            </p:sp>
            <p:sp>
              <p:nvSpPr>
                <p:cNvPr id="1002" name="Oval 1001"/>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p>
              </p:txBody>
            </p:sp>
            <p:sp>
              <p:nvSpPr>
                <p:cNvPr id="1003" name="Oval 1002"/>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p>
              </p:txBody>
            </p:sp>
            <p:sp>
              <p:nvSpPr>
                <p:cNvPr id="1004" name="Oval 1003"/>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p>
              </p:txBody>
            </p:sp>
            <p:sp>
              <p:nvSpPr>
                <p:cNvPr id="1005" name="Oval 1004"/>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p>
              </p:txBody>
            </p:sp>
            <p:sp>
              <p:nvSpPr>
                <p:cNvPr id="1006" name="Oval 1005"/>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p>
              </p:txBody>
            </p:sp>
            <p:sp>
              <p:nvSpPr>
                <p:cNvPr id="1007" name="Oval 1006"/>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p>
              </p:txBody>
            </p:sp>
            <p:sp>
              <p:nvSpPr>
                <p:cNvPr id="1008" name="Oval 1007"/>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p>
              </p:txBody>
            </p:sp>
            <p:sp>
              <p:nvSpPr>
                <p:cNvPr id="1009" name="Oval 1008"/>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p>
              </p:txBody>
            </p:sp>
            <p:sp>
              <p:nvSpPr>
                <p:cNvPr id="1010" name="Oval 1009"/>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p>
              </p:txBody>
            </p:sp>
            <p:sp>
              <p:nvSpPr>
                <p:cNvPr id="1011" name="Oval 1010"/>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p>
              </p:txBody>
            </p:sp>
            <p:sp>
              <p:nvSpPr>
                <p:cNvPr id="1012" name="Oval 1011"/>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p>
              </p:txBody>
            </p:sp>
            <p:sp>
              <p:nvSpPr>
                <p:cNvPr id="1013" name="Oval 1012"/>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p>
              </p:txBody>
            </p:sp>
            <p:sp>
              <p:nvSpPr>
                <p:cNvPr id="1014" name="Oval 1013"/>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p>
              </p:txBody>
            </p:sp>
            <p:sp>
              <p:nvSpPr>
                <p:cNvPr id="1015" name="Oval 1014"/>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p>
              </p:txBody>
            </p:sp>
            <p:sp>
              <p:nvSpPr>
                <p:cNvPr id="1016" name="Oval 1015"/>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p>
              </p:txBody>
            </p:sp>
          </p:grpSp>
          <p:grpSp>
            <p:nvGrpSpPr>
              <p:cNvPr id="972" name="Group 971"/>
              <p:cNvGrpSpPr/>
              <p:nvPr userDrawn="1"/>
            </p:nvGrpSpPr>
            <p:grpSpPr>
              <a:xfrm>
                <a:off x="-20738" y="5269772"/>
                <a:ext cx="9195892" cy="36000"/>
                <a:chOff x="-20738" y="5269772"/>
                <a:chExt cx="9195892" cy="36000"/>
              </a:xfrm>
              <a:grpFill/>
            </p:grpSpPr>
            <p:sp>
              <p:nvSpPr>
                <p:cNvPr id="973" name="Oval 972"/>
                <p:cNvSpPr/>
                <p:nvPr/>
              </p:nvSpPr>
              <p:spPr>
                <a:xfrm>
                  <a:off x="-20738" y="5269772"/>
                  <a:ext cx="36000" cy="36000"/>
                </a:xfrm>
                <a:prstGeom prst="ellipse">
                  <a:avLst/>
                </a:prstGeom>
                <a:grpFill/>
              </p:spPr>
              <p:txBody>
                <a:bodyPr wrap="none" lIns="0" tIns="0" rIns="0" bIns="0" rtlCol="0" anchor="ctr">
                  <a:noAutofit/>
                </a:bodyPr>
                <a:lstStyle/>
                <a:p>
                  <a:pPr algn="ctr"/>
                  <a:endParaRPr lang="en-GB" dirty="0"/>
                </a:p>
              </p:txBody>
            </p:sp>
            <p:sp>
              <p:nvSpPr>
                <p:cNvPr id="974" name="Oval 973"/>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p>
              </p:txBody>
            </p:sp>
            <p:sp>
              <p:nvSpPr>
                <p:cNvPr id="975" name="Oval 974"/>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p>
              </p:txBody>
            </p:sp>
            <p:sp>
              <p:nvSpPr>
                <p:cNvPr id="976" name="Oval 975"/>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p>
              </p:txBody>
            </p:sp>
            <p:sp>
              <p:nvSpPr>
                <p:cNvPr id="977" name="Oval 976"/>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p>
              </p:txBody>
            </p:sp>
            <p:sp>
              <p:nvSpPr>
                <p:cNvPr id="978" name="Oval 977"/>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p>
              </p:txBody>
            </p:sp>
            <p:sp>
              <p:nvSpPr>
                <p:cNvPr id="979" name="Oval 978"/>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p>
              </p:txBody>
            </p:sp>
            <p:sp>
              <p:nvSpPr>
                <p:cNvPr id="980" name="Oval 979"/>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p>
              </p:txBody>
            </p:sp>
            <p:sp>
              <p:nvSpPr>
                <p:cNvPr id="981" name="Oval 980"/>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p>
              </p:txBody>
            </p:sp>
            <p:sp>
              <p:nvSpPr>
                <p:cNvPr id="982" name="Oval 981"/>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p>
              </p:txBody>
            </p:sp>
            <p:sp>
              <p:nvSpPr>
                <p:cNvPr id="983" name="Oval 982"/>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p>
              </p:txBody>
            </p:sp>
            <p:sp>
              <p:nvSpPr>
                <p:cNvPr id="984" name="Oval 983"/>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p>
              </p:txBody>
            </p:sp>
            <p:sp>
              <p:nvSpPr>
                <p:cNvPr id="985" name="Oval 984"/>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p>
              </p:txBody>
            </p:sp>
            <p:sp>
              <p:nvSpPr>
                <p:cNvPr id="986" name="Oval 985"/>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p>
              </p:txBody>
            </p:sp>
            <p:sp>
              <p:nvSpPr>
                <p:cNvPr id="987" name="Oval 986"/>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p>
              </p:txBody>
            </p:sp>
            <p:sp>
              <p:nvSpPr>
                <p:cNvPr id="988" name="Oval 987"/>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p>
              </p:txBody>
            </p:sp>
            <p:sp>
              <p:nvSpPr>
                <p:cNvPr id="989" name="Oval 988"/>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p>
              </p:txBody>
            </p:sp>
            <p:sp>
              <p:nvSpPr>
                <p:cNvPr id="990" name="Oval 989"/>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p>
              </p:txBody>
            </p:sp>
            <p:sp>
              <p:nvSpPr>
                <p:cNvPr id="991" name="Oval 990"/>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p>
              </p:txBody>
            </p:sp>
            <p:sp>
              <p:nvSpPr>
                <p:cNvPr id="992" name="Oval 991"/>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p>
              </p:txBody>
            </p:sp>
            <p:sp>
              <p:nvSpPr>
                <p:cNvPr id="993" name="Oval 992"/>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p>
              </p:txBody>
            </p:sp>
            <p:sp>
              <p:nvSpPr>
                <p:cNvPr id="994" name="Oval 993"/>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p>
              </p:txBody>
            </p:sp>
          </p:grpSp>
        </p:grpSp>
        <p:grpSp>
          <p:nvGrpSpPr>
            <p:cNvPr id="637" name="Group 636"/>
            <p:cNvGrpSpPr/>
            <p:nvPr userDrawn="1"/>
          </p:nvGrpSpPr>
          <p:grpSpPr>
            <a:xfrm>
              <a:off x="158146" y="318079"/>
              <a:ext cx="8826587" cy="5261089"/>
              <a:chOff x="158146" y="318079"/>
              <a:chExt cx="8826587" cy="5261089"/>
            </a:xfrm>
            <a:solidFill>
              <a:srgbClr val="57C5C0"/>
            </a:solidFill>
          </p:grpSpPr>
          <p:grpSp>
            <p:nvGrpSpPr>
              <p:cNvPr id="638" name="Group 637"/>
              <p:cNvGrpSpPr/>
              <p:nvPr userDrawn="1"/>
            </p:nvGrpSpPr>
            <p:grpSpPr>
              <a:xfrm>
                <a:off x="262912" y="318079"/>
                <a:ext cx="8612511" cy="10800"/>
                <a:chOff x="262912" y="318079"/>
                <a:chExt cx="8612511" cy="10800"/>
              </a:xfrm>
              <a:grpFill/>
            </p:grpSpPr>
            <p:sp>
              <p:nvSpPr>
                <p:cNvPr id="938" name="Oval 937"/>
                <p:cNvSpPr/>
                <p:nvPr/>
              </p:nvSpPr>
              <p:spPr>
                <a:xfrm>
                  <a:off x="262912" y="318079"/>
                  <a:ext cx="10800" cy="10800"/>
                </a:xfrm>
                <a:prstGeom prst="ellipse">
                  <a:avLst/>
                </a:prstGeom>
                <a:grpFill/>
              </p:spPr>
              <p:txBody>
                <a:bodyPr wrap="none" lIns="0" tIns="0" rIns="0" bIns="0" rtlCol="0" anchor="ctr">
                  <a:noAutofit/>
                </a:bodyPr>
                <a:lstStyle/>
                <a:p>
                  <a:pPr algn="ctr"/>
                  <a:endParaRPr lang="en-GB" dirty="0"/>
                </a:p>
              </p:txBody>
            </p:sp>
            <p:sp>
              <p:nvSpPr>
                <p:cNvPr id="939" name="Oval 938"/>
                <p:cNvSpPr/>
                <p:nvPr/>
              </p:nvSpPr>
              <p:spPr>
                <a:xfrm>
                  <a:off x="672487" y="318079"/>
                  <a:ext cx="10800" cy="10800"/>
                </a:xfrm>
                <a:prstGeom prst="ellipse">
                  <a:avLst/>
                </a:prstGeom>
                <a:grpFill/>
              </p:spPr>
              <p:txBody>
                <a:bodyPr wrap="none" lIns="0" tIns="0" rIns="0" bIns="0" rtlCol="0" anchor="ctr">
                  <a:noAutofit/>
                </a:bodyPr>
                <a:lstStyle/>
                <a:p>
                  <a:pPr algn="ctr"/>
                  <a:endParaRPr lang="en-GB" dirty="0"/>
                </a:p>
              </p:txBody>
            </p:sp>
            <p:sp>
              <p:nvSpPr>
                <p:cNvPr id="940" name="Oval 939"/>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p>
              </p:txBody>
            </p:sp>
            <p:sp>
              <p:nvSpPr>
                <p:cNvPr id="941" name="Oval 940"/>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p>
              </p:txBody>
            </p:sp>
            <p:sp>
              <p:nvSpPr>
                <p:cNvPr id="942" name="Oval 941"/>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p>
              </p:txBody>
            </p:sp>
            <p:sp>
              <p:nvSpPr>
                <p:cNvPr id="943" name="Oval 942"/>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p>
              </p:txBody>
            </p:sp>
            <p:sp>
              <p:nvSpPr>
                <p:cNvPr id="944" name="Oval 943"/>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p>
              </p:txBody>
            </p:sp>
            <p:sp>
              <p:nvSpPr>
                <p:cNvPr id="945" name="Oval 944"/>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p>
              </p:txBody>
            </p:sp>
            <p:sp>
              <p:nvSpPr>
                <p:cNvPr id="946" name="Oval 945"/>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p>
              </p:txBody>
            </p:sp>
            <p:sp>
              <p:nvSpPr>
                <p:cNvPr id="947" name="Oval 946"/>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p>
              </p:txBody>
            </p:sp>
            <p:sp>
              <p:nvSpPr>
                <p:cNvPr id="948" name="Oval 947"/>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p>
              </p:txBody>
            </p:sp>
            <p:sp>
              <p:nvSpPr>
                <p:cNvPr id="949" name="Oval 948"/>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p>
              </p:txBody>
            </p:sp>
            <p:sp>
              <p:nvSpPr>
                <p:cNvPr id="950" name="Oval 949"/>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p>
              </p:txBody>
            </p:sp>
            <p:sp>
              <p:nvSpPr>
                <p:cNvPr id="951" name="Oval 950"/>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p>
              </p:txBody>
            </p:sp>
            <p:sp>
              <p:nvSpPr>
                <p:cNvPr id="952" name="Oval 951"/>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p>
              </p:txBody>
            </p:sp>
            <p:sp>
              <p:nvSpPr>
                <p:cNvPr id="953" name="Oval 952"/>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p>
              </p:txBody>
            </p:sp>
            <p:sp>
              <p:nvSpPr>
                <p:cNvPr id="954" name="Oval 953"/>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p>
              </p:txBody>
            </p:sp>
            <p:sp>
              <p:nvSpPr>
                <p:cNvPr id="955" name="Oval 954"/>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p>
              </p:txBody>
            </p:sp>
            <p:sp>
              <p:nvSpPr>
                <p:cNvPr id="956" name="Oval 955"/>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p>
              </p:txBody>
            </p:sp>
            <p:sp>
              <p:nvSpPr>
                <p:cNvPr id="957" name="Oval 956"/>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p>
              </p:txBody>
            </p:sp>
            <p:sp>
              <p:nvSpPr>
                <p:cNvPr id="958" name="Oval 957"/>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p>
              </p:txBody>
            </p:sp>
            <p:sp>
              <p:nvSpPr>
                <p:cNvPr id="959" name="Oval 958"/>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p>
              </p:txBody>
            </p:sp>
          </p:grpSp>
          <p:grpSp>
            <p:nvGrpSpPr>
              <p:cNvPr id="639" name="Group 638"/>
              <p:cNvGrpSpPr/>
              <p:nvPr userDrawn="1"/>
            </p:nvGrpSpPr>
            <p:grpSpPr>
              <a:xfrm>
                <a:off x="258150" y="699079"/>
                <a:ext cx="8624416" cy="10800"/>
                <a:chOff x="258150" y="699079"/>
                <a:chExt cx="8624416" cy="10800"/>
              </a:xfrm>
              <a:grpFill/>
            </p:grpSpPr>
            <p:sp>
              <p:nvSpPr>
                <p:cNvPr id="916" name="Oval 915"/>
                <p:cNvSpPr/>
                <p:nvPr/>
              </p:nvSpPr>
              <p:spPr>
                <a:xfrm>
                  <a:off x="258150" y="699079"/>
                  <a:ext cx="10800" cy="10800"/>
                </a:xfrm>
                <a:prstGeom prst="ellipse">
                  <a:avLst/>
                </a:prstGeom>
                <a:grpFill/>
              </p:spPr>
              <p:txBody>
                <a:bodyPr wrap="none" lIns="0" tIns="0" rIns="0" bIns="0" rtlCol="0" anchor="ctr">
                  <a:noAutofit/>
                </a:bodyPr>
                <a:lstStyle/>
                <a:p>
                  <a:pPr algn="ctr"/>
                  <a:endParaRPr lang="en-GB" dirty="0"/>
                </a:p>
              </p:txBody>
            </p:sp>
            <p:sp>
              <p:nvSpPr>
                <p:cNvPr id="917" name="Oval 916"/>
                <p:cNvSpPr/>
                <p:nvPr/>
              </p:nvSpPr>
              <p:spPr>
                <a:xfrm>
                  <a:off x="667725" y="699079"/>
                  <a:ext cx="10800" cy="10800"/>
                </a:xfrm>
                <a:prstGeom prst="ellipse">
                  <a:avLst/>
                </a:prstGeom>
                <a:grpFill/>
              </p:spPr>
              <p:txBody>
                <a:bodyPr wrap="none" lIns="0" tIns="0" rIns="0" bIns="0" rtlCol="0" anchor="ctr">
                  <a:noAutofit/>
                </a:bodyPr>
                <a:lstStyle/>
                <a:p>
                  <a:pPr algn="ctr"/>
                  <a:endParaRPr lang="en-GB" dirty="0"/>
                </a:p>
              </p:txBody>
            </p:sp>
            <p:sp>
              <p:nvSpPr>
                <p:cNvPr id="918" name="Oval 917"/>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p>
              </p:txBody>
            </p:sp>
            <p:sp>
              <p:nvSpPr>
                <p:cNvPr id="919" name="Oval 918"/>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p>
              </p:txBody>
            </p:sp>
            <p:sp>
              <p:nvSpPr>
                <p:cNvPr id="920" name="Oval 919"/>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p>
              </p:txBody>
            </p:sp>
            <p:sp>
              <p:nvSpPr>
                <p:cNvPr id="921" name="Oval 920"/>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p>
              </p:txBody>
            </p:sp>
            <p:sp>
              <p:nvSpPr>
                <p:cNvPr id="922" name="Oval 921"/>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p>
              </p:txBody>
            </p:sp>
            <p:sp>
              <p:nvSpPr>
                <p:cNvPr id="923" name="Oval 922"/>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p>
              </p:txBody>
            </p:sp>
            <p:sp>
              <p:nvSpPr>
                <p:cNvPr id="924" name="Oval 923"/>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p>
              </p:txBody>
            </p:sp>
            <p:sp>
              <p:nvSpPr>
                <p:cNvPr id="925" name="Oval 924"/>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p>
              </p:txBody>
            </p:sp>
            <p:sp>
              <p:nvSpPr>
                <p:cNvPr id="926" name="Oval 925"/>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p>
              </p:txBody>
            </p:sp>
            <p:sp>
              <p:nvSpPr>
                <p:cNvPr id="927" name="Oval 926"/>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p>
              </p:txBody>
            </p:sp>
            <p:sp>
              <p:nvSpPr>
                <p:cNvPr id="928" name="Oval 927"/>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p>
              </p:txBody>
            </p:sp>
            <p:sp>
              <p:nvSpPr>
                <p:cNvPr id="929" name="Oval 928"/>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p>
              </p:txBody>
            </p:sp>
            <p:sp>
              <p:nvSpPr>
                <p:cNvPr id="930" name="Oval 929"/>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p>
              </p:txBody>
            </p:sp>
            <p:sp>
              <p:nvSpPr>
                <p:cNvPr id="931" name="Oval 930"/>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p>
              </p:txBody>
            </p:sp>
            <p:sp>
              <p:nvSpPr>
                <p:cNvPr id="932" name="Oval 931"/>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p>
              </p:txBody>
            </p:sp>
            <p:sp>
              <p:nvSpPr>
                <p:cNvPr id="933" name="Oval 932"/>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p>
              </p:txBody>
            </p:sp>
            <p:sp>
              <p:nvSpPr>
                <p:cNvPr id="934" name="Oval 933"/>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p>
              </p:txBody>
            </p:sp>
            <p:sp>
              <p:nvSpPr>
                <p:cNvPr id="935" name="Oval 934"/>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p>
              </p:txBody>
            </p:sp>
            <p:sp>
              <p:nvSpPr>
                <p:cNvPr id="936" name="Oval 935"/>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p>
              </p:txBody>
            </p:sp>
            <p:sp>
              <p:nvSpPr>
                <p:cNvPr id="937" name="Oval 936"/>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p>
              </p:txBody>
            </p:sp>
          </p:grpSp>
          <p:grpSp>
            <p:nvGrpSpPr>
              <p:cNvPr id="640" name="Group 639"/>
              <p:cNvGrpSpPr/>
              <p:nvPr userDrawn="1"/>
            </p:nvGrpSpPr>
            <p:grpSpPr>
              <a:xfrm>
                <a:off x="253388" y="1088253"/>
                <a:ext cx="8636321" cy="10800"/>
                <a:chOff x="253388" y="1088253"/>
                <a:chExt cx="8636321" cy="10800"/>
              </a:xfrm>
              <a:grpFill/>
            </p:grpSpPr>
            <p:sp>
              <p:nvSpPr>
                <p:cNvPr id="894" name="Oval 893"/>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p>
              </p:txBody>
            </p:sp>
            <p:sp>
              <p:nvSpPr>
                <p:cNvPr id="895" name="Oval 894"/>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p>
              </p:txBody>
            </p:sp>
            <p:sp>
              <p:nvSpPr>
                <p:cNvPr id="896" name="Oval 895"/>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p>
              </p:txBody>
            </p:sp>
            <p:sp>
              <p:nvSpPr>
                <p:cNvPr id="897" name="Oval 896"/>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p>
              </p:txBody>
            </p:sp>
            <p:sp>
              <p:nvSpPr>
                <p:cNvPr id="898" name="Oval 897"/>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p>
              </p:txBody>
            </p:sp>
            <p:sp>
              <p:nvSpPr>
                <p:cNvPr id="899" name="Oval 898"/>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p>
              </p:txBody>
            </p:sp>
            <p:sp>
              <p:nvSpPr>
                <p:cNvPr id="900" name="Oval 899"/>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p>
              </p:txBody>
            </p:sp>
            <p:sp>
              <p:nvSpPr>
                <p:cNvPr id="901" name="Oval 900"/>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p>
              </p:txBody>
            </p:sp>
            <p:sp>
              <p:nvSpPr>
                <p:cNvPr id="902" name="Oval 901"/>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p>
              </p:txBody>
            </p:sp>
            <p:sp>
              <p:nvSpPr>
                <p:cNvPr id="903" name="Oval 902"/>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p>
              </p:txBody>
            </p:sp>
            <p:sp>
              <p:nvSpPr>
                <p:cNvPr id="904" name="Oval 903"/>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p>
              </p:txBody>
            </p:sp>
            <p:sp>
              <p:nvSpPr>
                <p:cNvPr id="905" name="Oval 904"/>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p>
              </p:txBody>
            </p:sp>
            <p:sp>
              <p:nvSpPr>
                <p:cNvPr id="906" name="Oval 905"/>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p>
              </p:txBody>
            </p:sp>
            <p:sp>
              <p:nvSpPr>
                <p:cNvPr id="907" name="Oval 906"/>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p>
              </p:txBody>
            </p:sp>
            <p:sp>
              <p:nvSpPr>
                <p:cNvPr id="908" name="Oval 907"/>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p>
              </p:txBody>
            </p:sp>
            <p:sp>
              <p:nvSpPr>
                <p:cNvPr id="909" name="Oval 908"/>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p>
              </p:txBody>
            </p:sp>
            <p:sp>
              <p:nvSpPr>
                <p:cNvPr id="910" name="Oval 909"/>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p>
              </p:txBody>
            </p:sp>
            <p:sp>
              <p:nvSpPr>
                <p:cNvPr id="911" name="Oval 910"/>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p>
              </p:txBody>
            </p:sp>
            <p:sp>
              <p:nvSpPr>
                <p:cNvPr id="912" name="Oval 911"/>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p>
              </p:txBody>
            </p:sp>
            <p:sp>
              <p:nvSpPr>
                <p:cNvPr id="913" name="Oval 912"/>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p>
              </p:txBody>
            </p:sp>
            <p:sp>
              <p:nvSpPr>
                <p:cNvPr id="914" name="Oval 913"/>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p>
              </p:txBody>
            </p:sp>
            <p:sp>
              <p:nvSpPr>
                <p:cNvPr id="915" name="Oval 914"/>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p>
              </p:txBody>
            </p:sp>
          </p:grpSp>
          <p:grpSp>
            <p:nvGrpSpPr>
              <p:cNvPr id="641" name="Group 640"/>
              <p:cNvGrpSpPr/>
              <p:nvPr userDrawn="1"/>
            </p:nvGrpSpPr>
            <p:grpSpPr>
              <a:xfrm>
                <a:off x="243864" y="1477443"/>
                <a:ext cx="8650607" cy="10800"/>
                <a:chOff x="243864" y="1477443"/>
                <a:chExt cx="8650607" cy="10800"/>
              </a:xfrm>
              <a:grpFill/>
            </p:grpSpPr>
            <p:sp>
              <p:nvSpPr>
                <p:cNvPr id="872" name="Oval 871"/>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p>
              </p:txBody>
            </p:sp>
            <p:sp>
              <p:nvSpPr>
                <p:cNvPr id="873" name="Oval 872"/>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p>
              </p:txBody>
            </p:sp>
            <p:sp>
              <p:nvSpPr>
                <p:cNvPr id="874" name="Oval 873"/>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p>
              </p:txBody>
            </p:sp>
            <p:sp>
              <p:nvSpPr>
                <p:cNvPr id="875" name="Oval 874"/>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p>
              </p:txBody>
            </p:sp>
            <p:sp>
              <p:nvSpPr>
                <p:cNvPr id="876" name="Oval 875"/>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p>
              </p:txBody>
            </p:sp>
            <p:sp>
              <p:nvSpPr>
                <p:cNvPr id="877" name="Oval 876"/>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p>
              </p:txBody>
            </p:sp>
            <p:sp>
              <p:nvSpPr>
                <p:cNvPr id="878" name="Oval 877"/>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p>
              </p:txBody>
            </p:sp>
            <p:sp>
              <p:nvSpPr>
                <p:cNvPr id="879" name="Oval 878"/>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p>
              </p:txBody>
            </p:sp>
            <p:sp>
              <p:nvSpPr>
                <p:cNvPr id="880" name="Oval 879"/>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p>
              </p:txBody>
            </p:sp>
            <p:sp>
              <p:nvSpPr>
                <p:cNvPr id="881" name="Oval 880"/>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p>
              </p:txBody>
            </p:sp>
            <p:sp>
              <p:nvSpPr>
                <p:cNvPr id="882" name="Oval 881"/>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p>
              </p:txBody>
            </p:sp>
            <p:sp>
              <p:nvSpPr>
                <p:cNvPr id="883" name="Oval 882"/>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p>
              </p:txBody>
            </p:sp>
            <p:sp>
              <p:nvSpPr>
                <p:cNvPr id="884" name="Oval 883"/>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p>
              </p:txBody>
            </p:sp>
            <p:sp>
              <p:nvSpPr>
                <p:cNvPr id="885" name="Oval 884"/>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p>
              </p:txBody>
            </p:sp>
            <p:sp>
              <p:nvSpPr>
                <p:cNvPr id="886" name="Oval 885"/>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p>
              </p:txBody>
            </p:sp>
            <p:sp>
              <p:nvSpPr>
                <p:cNvPr id="887" name="Oval 886"/>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p>
              </p:txBody>
            </p:sp>
            <p:sp>
              <p:nvSpPr>
                <p:cNvPr id="888" name="Oval 887"/>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p>
              </p:txBody>
            </p:sp>
            <p:sp>
              <p:nvSpPr>
                <p:cNvPr id="889" name="Oval 888"/>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p>
              </p:txBody>
            </p:sp>
            <p:sp>
              <p:nvSpPr>
                <p:cNvPr id="890" name="Oval 889"/>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p>
              </p:txBody>
            </p:sp>
            <p:sp>
              <p:nvSpPr>
                <p:cNvPr id="891" name="Oval 890"/>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p>
              </p:txBody>
            </p:sp>
            <p:sp>
              <p:nvSpPr>
                <p:cNvPr id="892" name="Oval 891"/>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p>
              </p:txBody>
            </p:sp>
            <p:sp>
              <p:nvSpPr>
                <p:cNvPr id="893" name="Oval 892"/>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p>
              </p:txBody>
            </p:sp>
          </p:grpSp>
          <p:grpSp>
            <p:nvGrpSpPr>
              <p:cNvPr id="642" name="Group 641"/>
              <p:cNvGrpSpPr/>
              <p:nvPr userDrawn="1"/>
            </p:nvGrpSpPr>
            <p:grpSpPr>
              <a:xfrm>
                <a:off x="237514" y="1868436"/>
                <a:ext cx="8668919" cy="18000"/>
                <a:chOff x="237514" y="1868436"/>
                <a:chExt cx="8668919" cy="18000"/>
              </a:xfrm>
              <a:grpFill/>
            </p:grpSpPr>
            <p:sp>
              <p:nvSpPr>
                <p:cNvPr id="850" name="Oval 849"/>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p>
              </p:txBody>
            </p:sp>
            <p:sp>
              <p:nvSpPr>
                <p:cNvPr id="851" name="Oval 850"/>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p>
              </p:txBody>
            </p:sp>
            <p:sp>
              <p:nvSpPr>
                <p:cNvPr id="852" name="Oval 851"/>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p>
              </p:txBody>
            </p:sp>
            <p:sp>
              <p:nvSpPr>
                <p:cNvPr id="853" name="Oval 852"/>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p>
              </p:txBody>
            </p:sp>
            <p:sp>
              <p:nvSpPr>
                <p:cNvPr id="854" name="Oval 853"/>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p>
              </p:txBody>
            </p:sp>
            <p:sp>
              <p:nvSpPr>
                <p:cNvPr id="855" name="Oval 854"/>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p>
              </p:txBody>
            </p:sp>
            <p:sp>
              <p:nvSpPr>
                <p:cNvPr id="856" name="Oval 855"/>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p>
              </p:txBody>
            </p:sp>
            <p:sp>
              <p:nvSpPr>
                <p:cNvPr id="857" name="Oval 856"/>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p>
              </p:txBody>
            </p:sp>
            <p:sp>
              <p:nvSpPr>
                <p:cNvPr id="858" name="Oval 857"/>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p>
              </p:txBody>
            </p:sp>
            <p:sp>
              <p:nvSpPr>
                <p:cNvPr id="859" name="Oval 858"/>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p>
              </p:txBody>
            </p:sp>
            <p:sp>
              <p:nvSpPr>
                <p:cNvPr id="860" name="Oval 859"/>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p>
              </p:txBody>
            </p:sp>
            <p:sp>
              <p:nvSpPr>
                <p:cNvPr id="861" name="Oval 860"/>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p>
              </p:txBody>
            </p:sp>
            <p:sp>
              <p:nvSpPr>
                <p:cNvPr id="862" name="Oval 861"/>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p>
              </p:txBody>
            </p:sp>
            <p:sp>
              <p:nvSpPr>
                <p:cNvPr id="863" name="Oval 862"/>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p>
              </p:txBody>
            </p:sp>
            <p:sp>
              <p:nvSpPr>
                <p:cNvPr id="864" name="Oval 863"/>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p>
              </p:txBody>
            </p:sp>
            <p:sp>
              <p:nvSpPr>
                <p:cNvPr id="865" name="Oval 864"/>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p>
              </p:txBody>
            </p:sp>
            <p:sp>
              <p:nvSpPr>
                <p:cNvPr id="866" name="Oval 865"/>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p>
              </p:txBody>
            </p:sp>
            <p:sp>
              <p:nvSpPr>
                <p:cNvPr id="867" name="Oval 866"/>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p>
              </p:txBody>
            </p:sp>
            <p:sp>
              <p:nvSpPr>
                <p:cNvPr id="868" name="Oval 867"/>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p>
              </p:txBody>
            </p:sp>
            <p:sp>
              <p:nvSpPr>
                <p:cNvPr id="869" name="Oval 868"/>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p>
              </p:txBody>
            </p:sp>
            <p:sp>
              <p:nvSpPr>
                <p:cNvPr id="870" name="Oval 869"/>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p>
              </p:txBody>
            </p:sp>
            <p:sp>
              <p:nvSpPr>
                <p:cNvPr id="871" name="Oval 870"/>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p>
              </p:txBody>
            </p:sp>
          </p:grpSp>
          <p:grpSp>
            <p:nvGrpSpPr>
              <p:cNvPr id="643" name="Group 642"/>
              <p:cNvGrpSpPr/>
              <p:nvPr userDrawn="1"/>
            </p:nvGrpSpPr>
            <p:grpSpPr>
              <a:xfrm>
                <a:off x="227990" y="2258487"/>
                <a:ext cx="8687967" cy="18000"/>
                <a:chOff x="227990" y="2258487"/>
                <a:chExt cx="8687967" cy="18000"/>
              </a:xfrm>
              <a:grpFill/>
            </p:grpSpPr>
            <p:sp>
              <p:nvSpPr>
                <p:cNvPr id="828" name="Oval 827"/>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p>
              </p:txBody>
            </p:sp>
            <p:sp>
              <p:nvSpPr>
                <p:cNvPr id="829" name="Oval 828"/>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p>
              </p:txBody>
            </p:sp>
            <p:sp>
              <p:nvSpPr>
                <p:cNvPr id="830" name="Oval 829"/>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p>
              </p:txBody>
            </p:sp>
            <p:sp>
              <p:nvSpPr>
                <p:cNvPr id="831" name="Oval 830"/>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p>
              </p:txBody>
            </p:sp>
            <p:sp>
              <p:nvSpPr>
                <p:cNvPr id="832" name="Oval 831"/>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p>
              </p:txBody>
            </p:sp>
            <p:sp>
              <p:nvSpPr>
                <p:cNvPr id="833" name="Oval 832"/>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p>
              </p:txBody>
            </p:sp>
            <p:sp>
              <p:nvSpPr>
                <p:cNvPr id="834" name="Oval 833"/>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p>
              </p:txBody>
            </p:sp>
            <p:sp>
              <p:nvSpPr>
                <p:cNvPr id="835" name="Oval 834"/>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p>
              </p:txBody>
            </p:sp>
            <p:sp>
              <p:nvSpPr>
                <p:cNvPr id="836" name="Oval 835"/>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p>
              </p:txBody>
            </p:sp>
            <p:sp>
              <p:nvSpPr>
                <p:cNvPr id="837" name="Oval 836"/>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p>
              </p:txBody>
            </p:sp>
            <p:sp>
              <p:nvSpPr>
                <p:cNvPr id="838" name="Oval 837"/>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p>
              </p:txBody>
            </p:sp>
            <p:sp>
              <p:nvSpPr>
                <p:cNvPr id="839" name="Oval 838"/>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p>
              </p:txBody>
            </p:sp>
            <p:sp>
              <p:nvSpPr>
                <p:cNvPr id="840" name="Oval 839"/>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p>
              </p:txBody>
            </p:sp>
            <p:sp>
              <p:nvSpPr>
                <p:cNvPr id="841" name="Oval 840"/>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p>
              </p:txBody>
            </p:sp>
            <p:sp>
              <p:nvSpPr>
                <p:cNvPr id="842" name="Oval 841"/>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p>
              </p:txBody>
            </p:sp>
            <p:sp>
              <p:nvSpPr>
                <p:cNvPr id="843" name="Oval 842"/>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p>
              </p:txBody>
            </p:sp>
            <p:sp>
              <p:nvSpPr>
                <p:cNvPr id="844" name="Oval 843"/>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p>
              </p:txBody>
            </p:sp>
            <p:sp>
              <p:nvSpPr>
                <p:cNvPr id="845" name="Oval 844"/>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p>
              </p:txBody>
            </p:sp>
            <p:sp>
              <p:nvSpPr>
                <p:cNvPr id="846" name="Oval 845"/>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p>
              </p:txBody>
            </p:sp>
            <p:sp>
              <p:nvSpPr>
                <p:cNvPr id="847" name="Oval 846"/>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p>
              </p:txBody>
            </p:sp>
            <p:sp>
              <p:nvSpPr>
                <p:cNvPr id="848" name="Oval 847"/>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p>
              </p:txBody>
            </p:sp>
            <p:sp>
              <p:nvSpPr>
                <p:cNvPr id="849" name="Oval 848"/>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p>
              </p:txBody>
            </p:sp>
          </p:grpSp>
          <p:grpSp>
            <p:nvGrpSpPr>
              <p:cNvPr id="644" name="Group 643"/>
              <p:cNvGrpSpPr/>
              <p:nvPr userDrawn="1"/>
            </p:nvGrpSpPr>
            <p:grpSpPr>
              <a:xfrm>
                <a:off x="218465" y="2660921"/>
                <a:ext cx="8710617" cy="21600"/>
                <a:chOff x="218465" y="2660921"/>
                <a:chExt cx="8710617" cy="21600"/>
              </a:xfrm>
              <a:grpFill/>
            </p:grpSpPr>
            <p:sp>
              <p:nvSpPr>
                <p:cNvPr id="806" name="Oval 805"/>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p>
              </p:txBody>
            </p:sp>
            <p:sp>
              <p:nvSpPr>
                <p:cNvPr id="807" name="Oval 806"/>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p>
              </p:txBody>
            </p:sp>
            <p:sp>
              <p:nvSpPr>
                <p:cNvPr id="808" name="Oval 807"/>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p>
              </p:txBody>
            </p:sp>
            <p:sp>
              <p:nvSpPr>
                <p:cNvPr id="809" name="Oval 808"/>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p>
              </p:txBody>
            </p:sp>
            <p:sp>
              <p:nvSpPr>
                <p:cNvPr id="810" name="Oval 809"/>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p>
              </p:txBody>
            </p:sp>
            <p:sp>
              <p:nvSpPr>
                <p:cNvPr id="811" name="Oval 810"/>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p>
              </p:txBody>
            </p:sp>
            <p:sp>
              <p:nvSpPr>
                <p:cNvPr id="812" name="Oval 811"/>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p>
              </p:txBody>
            </p:sp>
            <p:sp>
              <p:nvSpPr>
                <p:cNvPr id="813" name="Oval 812"/>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p>
              </p:txBody>
            </p:sp>
            <p:sp>
              <p:nvSpPr>
                <p:cNvPr id="814" name="Oval 813"/>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p>
              </p:txBody>
            </p:sp>
            <p:sp>
              <p:nvSpPr>
                <p:cNvPr id="815" name="Oval 814"/>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p>
              </p:txBody>
            </p:sp>
            <p:sp>
              <p:nvSpPr>
                <p:cNvPr id="816" name="Oval 815"/>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p>
              </p:txBody>
            </p:sp>
            <p:sp>
              <p:nvSpPr>
                <p:cNvPr id="817" name="Oval 816"/>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p>
              </p:txBody>
            </p:sp>
            <p:sp>
              <p:nvSpPr>
                <p:cNvPr id="818" name="Oval 817"/>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p>
              </p:txBody>
            </p:sp>
            <p:sp>
              <p:nvSpPr>
                <p:cNvPr id="819" name="Oval 818"/>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p>
              </p:txBody>
            </p:sp>
            <p:sp>
              <p:nvSpPr>
                <p:cNvPr id="820" name="Oval 819"/>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p>
              </p:txBody>
            </p:sp>
            <p:sp>
              <p:nvSpPr>
                <p:cNvPr id="821" name="Oval 820"/>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p>
              </p:txBody>
            </p:sp>
            <p:sp>
              <p:nvSpPr>
                <p:cNvPr id="822" name="Oval 821"/>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p>
              </p:txBody>
            </p:sp>
            <p:sp>
              <p:nvSpPr>
                <p:cNvPr id="823" name="Oval 822"/>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p>
              </p:txBody>
            </p:sp>
            <p:sp>
              <p:nvSpPr>
                <p:cNvPr id="824" name="Oval 823"/>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p>
              </p:txBody>
            </p:sp>
            <p:sp>
              <p:nvSpPr>
                <p:cNvPr id="825" name="Oval 824"/>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p>
              </p:txBody>
            </p:sp>
            <p:sp>
              <p:nvSpPr>
                <p:cNvPr id="826" name="Oval 825"/>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p>
              </p:txBody>
            </p:sp>
            <p:sp>
              <p:nvSpPr>
                <p:cNvPr id="827" name="Oval 826"/>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p>
              </p:txBody>
            </p:sp>
          </p:grpSp>
          <p:grpSp>
            <p:nvGrpSpPr>
              <p:cNvPr id="645" name="Group 636"/>
              <p:cNvGrpSpPr/>
              <p:nvPr userDrawn="1"/>
            </p:nvGrpSpPr>
            <p:grpSpPr>
              <a:xfrm>
                <a:off x="201798" y="3051926"/>
                <a:ext cx="8734484" cy="28800"/>
                <a:chOff x="202982" y="3051926"/>
                <a:chExt cx="8734484" cy="28800"/>
              </a:xfrm>
              <a:grpFill/>
            </p:grpSpPr>
            <p:sp>
              <p:nvSpPr>
                <p:cNvPr id="784" name="Oval 783"/>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785" name="Oval 784"/>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786" name="Oval 785"/>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787" name="Oval 786"/>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788" name="Oval 787"/>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789" name="Oval 788"/>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790" name="Oval 789"/>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791" name="Oval 790"/>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792" name="Oval 791"/>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793" name="Oval 792"/>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794" name="Oval 793"/>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p>
              </p:txBody>
            </p:sp>
            <p:sp>
              <p:nvSpPr>
                <p:cNvPr id="795" name="Oval 794"/>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p>
              </p:txBody>
            </p:sp>
            <p:sp>
              <p:nvSpPr>
                <p:cNvPr id="796" name="Oval 795"/>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797" name="Oval 796"/>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p>
              </p:txBody>
            </p:sp>
            <p:sp>
              <p:nvSpPr>
                <p:cNvPr id="798" name="Oval 797"/>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799" name="Oval 798"/>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p>
              </p:txBody>
            </p:sp>
            <p:sp>
              <p:nvSpPr>
                <p:cNvPr id="800" name="Oval 799"/>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p>
              </p:txBody>
            </p:sp>
            <p:sp>
              <p:nvSpPr>
                <p:cNvPr id="801" name="Oval 800"/>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802" name="Oval 801"/>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p>
              </p:txBody>
            </p:sp>
            <p:sp>
              <p:nvSpPr>
                <p:cNvPr id="803" name="Oval 802"/>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p>
              </p:txBody>
            </p:sp>
            <p:sp>
              <p:nvSpPr>
                <p:cNvPr id="804" name="Oval 803"/>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p>
              </p:txBody>
            </p:sp>
            <p:sp>
              <p:nvSpPr>
                <p:cNvPr id="805" name="Oval 804"/>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646" name="Group 638"/>
              <p:cNvGrpSpPr/>
              <p:nvPr userDrawn="1"/>
            </p:nvGrpSpPr>
            <p:grpSpPr>
              <a:xfrm>
                <a:off x="201798" y="3466898"/>
                <a:ext cx="8744008" cy="28800"/>
                <a:chOff x="202982" y="3051926"/>
                <a:chExt cx="8744008" cy="28800"/>
              </a:xfrm>
              <a:grpFill/>
            </p:grpSpPr>
            <p:sp>
              <p:nvSpPr>
                <p:cNvPr id="762" name="Oval 761"/>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p>
              </p:txBody>
            </p:sp>
            <p:sp>
              <p:nvSpPr>
                <p:cNvPr id="763" name="Oval 762"/>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p>
              </p:txBody>
            </p:sp>
            <p:sp>
              <p:nvSpPr>
                <p:cNvPr id="764" name="Oval 763"/>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p>
              </p:txBody>
            </p:sp>
            <p:sp>
              <p:nvSpPr>
                <p:cNvPr id="765" name="Oval 764"/>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p>
              </p:txBody>
            </p:sp>
            <p:sp>
              <p:nvSpPr>
                <p:cNvPr id="766" name="Oval 765"/>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p>
              </p:txBody>
            </p:sp>
            <p:sp>
              <p:nvSpPr>
                <p:cNvPr id="767" name="Oval 766"/>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p>
              </p:txBody>
            </p:sp>
            <p:sp>
              <p:nvSpPr>
                <p:cNvPr id="768" name="Oval 767"/>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p>
              </p:txBody>
            </p:sp>
            <p:sp>
              <p:nvSpPr>
                <p:cNvPr id="769" name="Oval 768"/>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p>
              </p:txBody>
            </p:sp>
            <p:sp>
              <p:nvSpPr>
                <p:cNvPr id="770" name="Oval 769"/>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p>
              </p:txBody>
            </p:sp>
            <p:sp>
              <p:nvSpPr>
                <p:cNvPr id="771" name="Oval 770"/>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p>
              </p:txBody>
            </p:sp>
            <p:sp>
              <p:nvSpPr>
                <p:cNvPr id="772" name="Oval 771"/>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p>
              </p:txBody>
            </p:sp>
            <p:sp>
              <p:nvSpPr>
                <p:cNvPr id="773" name="Oval 772"/>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p>
              </p:txBody>
            </p:sp>
            <p:sp>
              <p:nvSpPr>
                <p:cNvPr id="774" name="Oval 773"/>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p>
              </p:txBody>
            </p:sp>
            <p:sp>
              <p:nvSpPr>
                <p:cNvPr id="775" name="Oval 774"/>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p>
              </p:txBody>
            </p:sp>
            <p:sp>
              <p:nvSpPr>
                <p:cNvPr id="776" name="Oval 775"/>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p>
              </p:txBody>
            </p:sp>
            <p:sp>
              <p:nvSpPr>
                <p:cNvPr id="777" name="Oval 776"/>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p>
              </p:txBody>
            </p:sp>
            <p:sp>
              <p:nvSpPr>
                <p:cNvPr id="778" name="Oval 777"/>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p>
              </p:txBody>
            </p:sp>
            <p:sp>
              <p:nvSpPr>
                <p:cNvPr id="779" name="Oval 778"/>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p>
              </p:txBody>
            </p:sp>
            <p:sp>
              <p:nvSpPr>
                <p:cNvPr id="780" name="Oval 779"/>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p>
              </p:txBody>
            </p:sp>
            <p:sp>
              <p:nvSpPr>
                <p:cNvPr id="781" name="Oval 780"/>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p>
              </p:txBody>
            </p:sp>
            <p:sp>
              <p:nvSpPr>
                <p:cNvPr id="782" name="Oval 781"/>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p>
              </p:txBody>
            </p:sp>
            <p:sp>
              <p:nvSpPr>
                <p:cNvPr id="783" name="Oval 782"/>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p>
              </p:txBody>
            </p:sp>
          </p:grpSp>
          <p:grpSp>
            <p:nvGrpSpPr>
              <p:cNvPr id="647" name="Group 646"/>
              <p:cNvGrpSpPr/>
              <p:nvPr userDrawn="1"/>
            </p:nvGrpSpPr>
            <p:grpSpPr>
              <a:xfrm>
                <a:off x="198623" y="3876473"/>
                <a:ext cx="8762300" cy="28800"/>
                <a:chOff x="198623" y="3876473"/>
                <a:chExt cx="8762300" cy="28800"/>
              </a:xfrm>
              <a:grpFill/>
            </p:grpSpPr>
            <p:sp>
              <p:nvSpPr>
                <p:cNvPr id="740" name="Oval 739"/>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p>
              </p:txBody>
            </p:sp>
            <p:sp>
              <p:nvSpPr>
                <p:cNvPr id="741" name="Oval 740"/>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p>
              </p:txBody>
            </p:sp>
            <p:sp>
              <p:nvSpPr>
                <p:cNvPr id="742" name="Oval 741"/>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p>
              </p:txBody>
            </p:sp>
            <p:sp>
              <p:nvSpPr>
                <p:cNvPr id="743" name="Oval 742"/>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p>
              </p:txBody>
            </p:sp>
            <p:sp>
              <p:nvSpPr>
                <p:cNvPr id="744" name="Oval 743"/>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p>
              </p:txBody>
            </p:sp>
            <p:sp>
              <p:nvSpPr>
                <p:cNvPr id="745" name="Oval 744"/>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p>
              </p:txBody>
            </p:sp>
            <p:sp>
              <p:nvSpPr>
                <p:cNvPr id="746" name="Oval 745"/>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p>
              </p:txBody>
            </p:sp>
            <p:sp>
              <p:nvSpPr>
                <p:cNvPr id="747" name="Oval 746"/>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p>
              </p:txBody>
            </p:sp>
            <p:sp>
              <p:nvSpPr>
                <p:cNvPr id="748" name="Oval 747"/>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p>
              </p:txBody>
            </p:sp>
            <p:sp>
              <p:nvSpPr>
                <p:cNvPr id="749" name="Oval 748"/>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p>
              </p:txBody>
            </p:sp>
            <p:sp>
              <p:nvSpPr>
                <p:cNvPr id="750" name="Oval 749"/>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p>
              </p:txBody>
            </p:sp>
            <p:sp>
              <p:nvSpPr>
                <p:cNvPr id="751" name="Oval 750"/>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p>
              </p:txBody>
            </p:sp>
            <p:sp>
              <p:nvSpPr>
                <p:cNvPr id="752" name="Oval 751"/>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p>
              </p:txBody>
            </p:sp>
            <p:sp>
              <p:nvSpPr>
                <p:cNvPr id="753" name="Oval 752"/>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p>
              </p:txBody>
            </p:sp>
            <p:sp>
              <p:nvSpPr>
                <p:cNvPr id="754" name="Oval 753"/>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p>
              </p:txBody>
            </p:sp>
            <p:sp>
              <p:nvSpPr>
                <p:cNvPr id="755" name="Oval 754"/>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p>
              </p:txBody>
            </p:sp>
            <p:sp>
              <p:nvSpPr>
                <p:cNvPr id="756" name="Oval 755"/>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p>
              </p:txBody>
            </p:sp>
            <p:sp>
              <p:nvSpPr>
                <p:cNvPr id="757" name="Oval 756"/>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p>
              </p:txBody>
            </p:sp>
            <p:sp>
              <p:nvSpPr>
                <p:cNvPr id="758" name="Oval 757"/>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p>
              </p:txBody>
            </p:sp>
            <p:sp>
              <p:nvSpPr>
                <p:cNvPr id="759" name="Oval 758"/>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p>
              </p:txBody>
            </p:sp>
            <p:sp>
              <p:nvSpPr>
                <p:cNvPr id="760" name="Oval 759"/>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p>
              </p:txBody>
            </p:sp>
            <p:sp>
              <p:nvSpPr>
                <p:cNvPr id="761" name="Oval 760"/>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p>
              </p:txBody>
            </p:sp>
          </p:grpSp>
          <p:grpSp>
            <p:nvGrpSpPr>
              <p:cNvPr id="648" name="Group 647"/>
              <p:cNvGrpSpPr/>
              <p:nvPr userDrawn="1"/>
            </p:nvGrpSpPr>
            <p:grpSpPr>
              <a:xfrm>
                <a:off x="181956" y="4293669"/>
                <a:ext cx="8778967" cy="28800"/>
                <a:chOff x="181956" y="4293669"/>
                <a:chExt cx="8778967" cy="28800"/>
              </a:xfrm>
              <a:grpFill/>
            </p:grpSpPr>
            <p:sp>
              <p:nvSpPr>
                <p:cNvPr id="718" name="Oval 717"/>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p>
              </p:txBody>
            </p:sp>
            <p:sp>
              <p:nvSpPr>
                <p:cNvPr id="719" name="Oval 718"/>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p>
              </p:txBody>
            </p:sp>
            <p:sp>
              <p:nvSpPr>
                <p:cNvPr id="720" name="Oval 719"/>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p>
              </p:txBody>
            </p:sp>
            <p:sp>
              <p:nvSpPr>
                <p:cNvPr id="721" name="Oval 720"/>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p>
              </p:txBody>
            </p:sp>
            <p:sp>
              <p:nvSpPr>
                <p:cNvPr id="722" name="Oval 721"/>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p>
              </p:txBody>
            </p:sp>
            <p:sp>
              <p:nvSpPr>
                <p:cNvPr id="723" name="Oval 722"/>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p>
              </p:txBody>
            </p:sp>
            <p:sp>
              <p:nvSpPr>
                <p:cNvPr id="724" name="Oval 723"/>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p>
              </p:txBody>
            </p:sp>
            <p:sp>
              <p:nvSpPr>
                <p:cNvPr id="725" name="Oval 724"/>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p>
              </p:txBody>
            </p:sp>
            <p:sp>
              <p:nvSpPr>
                <p:cNvPr id="726" name="Oval 725"/>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p>
              </p:txBody>
            </p:sp>
            <p:sp>
              <p:nvSpPr>
                <p:cNvPr id="727" name="Oval 726"/>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p>
              </p:txBody>
            </p:sp>
            <p:sp>
              <p:nvSpPr>
                <p:cNvPr id="728" name="Oval 727"/>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p>
              </p:txBody>
            </p:sp>
            <p:sp>
              <p:nvSpPr>
                <p:cNvPr id="729" name="Oval 728"/>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p>
              </p:txBody>
            </p:sp>
            <p:sp>
              <p:nvSpPr>
                <p:cNvPr id="730" name="Oval 729"/>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p>
              </p:txBody>
            </p:sp>
            <p:sp>
              <p:nvSpPr>
                <p:cNvPr id="731" name="Oval 730"/>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p>
              </p:txBody>
            </p:sp>
            <p:sp>
              <p:nvSpPr>
                <p:cNvPr id="732" name="Oval 731"/>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p>
              </p:txBody>
            </p:sp>
            <p:sp>
              <p:nvSpPr>
                <p:cNvPr id="733" name="Oval 732"/>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p>
              </p:txBody>
            </p:sp>
            <p:sp>
              <p:nvSpPr>
                <p:cNvPr id="734" name="Oval 733"/>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p>
              </p:txBody>
            </p:sp>
            <p:sp>
              <p:nvSpPr>
                <p:cNvPr id="735" name="Oval 734"/>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p>
              </p:txBody>
            </p:sp>
            <p:sp>
              <p:nvSpPr>
                <p:cNvPr id="736" name="Oval 735"/>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p>
              </p:txBody>
            </p:sp>
            <p:sp>
              <p:nvSpPr>
                <p:cNvPr id="737" name="Oval 736"/>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p>
              </p:txBody>
            </p:sp>
            <p:sp>
              <p:nvSpPr>
                <p:cNvPr id="738" name="Oval 737"/>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p>
              </p:txBody>
            </p:sp>
            <p:sp>
              <p:nvSpPr>
                <p:cNvPr id="739" name="Oval 738"/>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p>
              </p:txBody>
            </p:sp>
          </p:grpSp>
          <p:grpSp>
            <p:nvGrpSpPr>
              <p:cNvPr id="649" name="Group 648"/>
              <p:cNvGrpSpPr/>
              <p:nvPr userDrawn="1"/>
            </p:nvGrpSpPr>
            <p:grpSpPr>
              <a:xfrm>
                <a:off x="172432" y="4708666"/>
                <a:ext cx="8793253" cy="28800"/>
                <a:chOff x="172432" y="4708666"/>
                <a:chExt cx="8793253" cy="28800"/>
              </a:xfrm>
              <a:grpFill/>
            </p:grpSpPr>
            <p:sp>
              <p:nvSpPr>
                <p:cNvPr id="696" name="Oval 695"/>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p>
              </p:txBody>
            </p:sp>
            <p:sp>
              <p:nvSpPr>
                <p:cNvPr id="697" name="Oval 696"/>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p>
              </p:txBody>
            </p:sp>
            <p:sp>
              <p:nvSpPr>
                <p:cNvPr id="698" name="Oval 697"/>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p>
              </p:txBody>
            </p:sp>
            <p:sp>
              <p:nvSpPr>
                <p:cNvPr id="699" name="Oval 698"/>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p>
              </p:txBody>
            </p:sp>
            <p:sp>
              <p:nvSpPr>
                <p:cNvPr id="700" name="Oval 699"/>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p>
              </p:txBody>
            </p:sp>
            <p:sp>
              <p:nvSpPr>
                <p:cNvPr id="701" name="Oval 700"/>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p>
              </p:txBody>
            </p:sp>
            <p:sp>
              <p:nvSpPr>
                <p:cNvPr id="702" name="Oval 701"/>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p>
              </p:txBody>
            </p:sp>
            <p:sp>
              <p:nvSpPr>
                <p:cNvPr id="703" name="Oval 702"/>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p>
              </p:txBody>
            </p:sp>
            <p:sp>
              <p:nvSpPr>
                <p:cNvPr id="704" name="Oval 703"/>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p>
              </p:txBody>
            </p:sp>
            <p:sp>
              <p:nvSpPr>
                <p:cNvPr id="705" name="Oval 704"/>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p>
              </p:txBody>
            </p:sp>
            <p:sp>
              <p:nvSpPr>
                <p:cNvPr id="706" name="Oval 705"/>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p>
              </p:txBody>
            </p:sp>
            <p:sp>
              <p:nvSpPr>
                <p:cNvPr id="707" name="Oval 706"/>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p>
              </p:txBody>
            </p:sp>
            <p:sp>
              <p:nvSpPr>
                <p:cNvPr id="708" name="Oval 707"/>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p>
              </p:txBody>
            </p:sp>
            <p:sp>
              <p:nvSpPr>
                <p:cNvPr id="709" name="Oval 708"/>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p>
              </p:txBody>
            </p:sp>
            <p:sp>
              <p:nvSpPr>
                <p:cNvPr id="710" name="Oval 709"/>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p>
              </p:txBody>
            </p:sp>
            <p:sp>
              <p:nvSpPr>
                <p:cNvPr id="711" name="Oval 710"/>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p>
              </p:txBody>
            </p:sp>
            <p:sp>
              <p:nvSpPr>
                <p:cNvPr id="712" name="Oval 711"/>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p>
              </p:txBody>
            </p:sp>
            <p:sp>
              <p:nvSpPr>
                <p:cNvPr id="713" name="Oval 712"/>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p>
              </p:txBody>
            </p:sp>
            <p:sp>
              <p:nvSpPr>
                <p:cNvPr id="714" name="Oval 713"/>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p>
              </p:txBody>
            </p:sp>
            <p:sp>
              <p:nvSpPr>
                <p:cNvPr id="715" name="Oval 714"/>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p>
              </p:txBody>
            </p:sp>
            <p:sp>
              <p:nvSpPr>
                <p:cNvPr id="716" name="Oval 715"/>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p>
              </p:txBody>
            </p:sp>
            <p:sp>
              <p:nvSpPr>
                <p:cNvPr id="717" name="Oval 716"/>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p>
              </p:txBody>
            </p:sp>
          </p:grpSp>
          <p:grpSp>
            <p:nvGrpSpPr>
              <p:cNvPr id="650" name="Group 649"/>
              <p:cNvGrpSpPr/>
              <p:nvPr userDrawn="1"/>
            </p:nvGrpSpPr>
            <p:grpSpPr>
              <a:xfrm>
                <a:off x="172432" y="5123772"/>
                <a:ext cx="8802777" cy="28800"/>
                <a:chOff x="172432" y="5123772"/>
                <a:chExt cx="8802777" cy="28800"/>
              </a:xfrm>
              <a:grpFill/>
            </p:grpSpPr>
            <p:sp>
              <p:nvSpPr>
                <p:cNvPr id="674" name="Oval 673"/>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p>
              </p:txBody>
            </p:sp>
            <p:sp>
              <p:nvSpPr>
                <p:cNvPr id="675" name="Oval 674"/>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p>
              </p:txBody>
            </p:sp>
            <p:sp>
              <p:nvSpPr>
                <p:cNvPr id="676" name="Oval 675"/>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p>
              </p:txBody>
            </p:sp>
            <p:sp>
              <p:nvSpPr>
                <p:cNvPr id="677" name="Oval 676"/>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p>
              </p:txBody>
            </p:sp>
            <p:sp>
              <p:nvSpPr>
                <p:cNvPr id="678" name="Oval 677"/>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p>
              </p:txBody>
            </p:sp>
            <p:sp>
              <p:nvSpPr>
                <p:cNvPr id="679" name="Oval 678"/>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p>
              </p:txBody>
            </p:sp>
            <p:sp>
              <p:nvSpPr>
                <p:cNvPr id="680" name="Oval 679"/>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p>
              </p:txBody>
            </p:sp>
            <p:sp>
              <p:nvSpPr>
                <p:cNvPr id="681" name="Oval 680"/>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p>
              </p:txBody>
            </p:sp>
            <p:sp>
              <p:nvSpPr>
                <p:cNvPr id="682" name="Oval 681"/>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p>
              </p:txBody>
            </p:sp>
            <p:sp>
              <p:nvSpPr>
                <p:cNvPr id="683" name="Oval 682"/>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p>
              </p:txBody>
            </p:sp>
            <p:sp>
              <p:nvSpPr>
                <p:cNvPr id="684" name="Oval 683"/>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p>
              </p:txBody>
            </p:sp>
            <p:sp>
              <p:nvSpPr>
                <p:cNvPr id="685" name="Oval 684"/>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p>
              </p:txBody>
            </p:sp>
            <p:sp>
              <p:nvSpPr>
                <p:cNvPr id="686" name="Oval 685"/>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p>
              </p:txBody>
            </p:sp>
            <p:sp>
              <p:nvSpPr>
                <p:cNvPr id="687" name="Oval 686"/>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p>
              </p:txBody>
            </p:sp>
            <p:sp>
              <p:nvSpPr>
                <p:cNvPr id="688" name="Oval 687"/>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p>
              </p:txBody>
            </p:sp>
            <p:sp>
              <p:nvSpPr>
                <p:cNvPr id="689" name="Oval 688"/>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p>
              </p:txBody>
            </p:sp>
            <p:sp>
              <p:nvSpPr>
                <p:cNvPr id="690" name="Oval 689"/>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p>
              </p:txBody>
            </p:sp>
            <p:sp>
              <p:nvSpPr>
                <p:cNvPr id="691" name="Oval 690"/>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p>
              </p:txBody>
            </p:sp>
            <p:sp>
              <p:nvSpPr>
                <p:cNvPr id="692" name="Oval 691"/>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p>
              </p:txBody>
            </p:sp>
            <p:sp>
              <p:nvSpPr>
                <p:cNvPr id="693" name="Oval 692"/>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p>
              </p:txBody>
            </p:sp>
            <p:sp>
              <p:nvSpPr>
                <p:cNvPr id="694" name="Oval 693"/>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p>
              </p:txBody>
            </p:sp>
            <p:sp>
              <p:nvSpPr>
                <p:cNvPr id="695" name="Oval 694"/>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p>
              </p:txBody>
            </p:sp>
          </p:grpSp>
          <p:grpSp>
            <p:nvGrpSpPr>
              <p:cNvPr id="651" name="Group 650"/>
              <p:cNvGrpSpPr/>
              <p:nvPr userDrawn="1"/>
            </p:nvGrpSpPr>
            <p:grpSpPr>
              <a:xfrm>
                <a:off x="158146" y="5550368"/>
                <a:ext cx="8826587" cy="28800"/>
                <a:chOff x="158146" y="5550368"/>
                <a:chExt cx="8826587" cy="28800"/>
              </a:xfrm>
              <a:grpFill/>
            </p:grpSpPr>
            <p:sp>
              <p:nvSpPr>
                <p:cNvPr id="652" name="Oval 651"/>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p>
              </p:txBody>
            </p:sp>
            <p:sp>
              <p:nvSpPr>
                <p:cNvPr id="653" name="Oval 652"/>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p>
              </p:txBody>
            </p:sp>
            <p:sp>
              <p:nvSpPr>
                <p:cNvPr id="654" name="Oval 653"/>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p>
              </p:txBody>
            </p:sp>
            <p:sp>
              <p:nvSpPr>
                <p:cNvPr id="655" name="Oval 654"/>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p>
              </p:txBody>
            </p:sp>
            <p:sp>
              <p:nvSpPr>
                <p:cNvPr id="656" name="Oval 655"/>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p>
              </p:txBody>
            </p:sp>
            <p:sp>
              <p:nvSpPr>
                <p:cNvPr id="657" name="Oval 656"/>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p>
              </p:txBody>
            </p:sp>
            <p:sp>
              <p:nvSpPr>
                <p:cNvPr id="658" name="Oval 657"/>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p>
              </p:txBody>
            </p:sp>
            <p:sp>
              <p:nvSpPr>
                <p:cNvPr id="659" name="Oval 658"/>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p>
              </p:txBody>
            </p:sp>
            <p:sp>
              <p:nvSpPr>
                <p:cNvPr id="660" name="Oval 659"/>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p>
              </p:txBody>
            </p:sp>
            <p:sp>
              <p:nvSpPr>
                <p:cNvPr id="661" name="Oval 660"/>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p>
              </p:txBody>
            </p:sp>
            <p:sp>
              <p:nvSpPr>
                <p:cNvPr id="662" name="Oval 661"/>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p>
              </p:txBody>
            </p:sp>
            <p:sp>
              <p:nvSpPr>
                <p:cNvPr id="663" name="Oval 662"/>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p>
              </p:txBody>
            </p:sp>
            <p:sp>
              <p:nvSpPr>
                <p:cNvPr id="664" name="Oval 663"/>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p>
              </p:txBody>
            </p:sp>
            <p:sp>
              <p:nvSpPr>
                <p:cNvPr id="665" name="Oval 664"/>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p>
              </p:txBody>
            </p:sp>
            <p:sp>
              <p:nvSpPr>
                <p:cNvPr id="666" name="Oval 665"/>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p>
              </p:txBody>
            </p:sp>
            <p:sp>
              <p:nvSpPr>
                <p:cNvPr id="667" name="Oval 666"/>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p>
              </p:txBody>
            </p:sp>
            <p:sp>
              <p:nvSpPr>
                <p:cNvPr id="668" name="Oval 667"/>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p>
              </p:txBody>
            </p:sp>
            <p:sp>
              <p:nvSpPr>
                <p:cNvPr id="669" name="Oval 668"/>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p>
              </p:txBody>
            </p:sp>
            <p:sp>
              <p:nvSpPr>
                <p:cNvPr id="670" name="Oval 669"/>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p>
              </p:txBody>
            </p:sp>
            <p:sp>
              <p:nvSpPr>
                <p:cNvPr id="671" name="Oval 670"/>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p>
              </p:txBody>
            </p:sp>
            <p:sp>
              <p:nvSpPr>
                <p:cNvPr id="672" name="Oval 671"/>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p>
              </p:txBody>
            </p:sp>
            <p:sp>
              <p:nvSpPr>
                <p:cNvPr id="673" name="Oval 672"/>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p>
              </p:txBody>
            </p:sp>
          </p:grpSp>
        </p:grpSp>
      </p:grpSp>
      <p:sp>
        <p:nvSpPr>
          <p:cNvPr id="2" name="Title 1"/>
          <p:cNvSpPr>
            <a:spLocks noGrp="1"/>
          </p:cNvSpPr>
          <p:nvPr>
            <p:ph type="title" hasCustomPrompt="1"/>
          </p:nvPr>
        </p:nvSpPr>
        <p:spPr/>
        <p:txBody>
          <a:bodyPr>
            <a:noAutofit/>
          </a:bodyPr>
          <a:lstStyle>
            <a:lvl1pPr>
              <a:defRPr b="0">
                <a:solidFill>
                  <a:schemeClr val="bg1"/>
                </a:solidFill>
                <a:latin typeface="+mj-lt"/>
              </a:defRPr>
            </a:lvl1pPr>
          </a:lstStyle>
          <a:p>
            <a:r>
              <a:rPr lang="en-US" dirty="0"/>
              <a:t>CLICK TO EDIT MASTER TITLE STYLE</a:t>
            </a:r>
            <a:endParaRPr lang="en-GB" dirty="0"/>
          </a:p>
        </p:txBody>
      </p:sp>
      <p:sp>
        <p:nvSpPr>
          <p:cNvPr id="10" name="Text Placeholder 9"/>
          <p:cNvSpPr>
            <a:spLocks noGrp="1"/>
          </p:cNvSpPr>
          <p:nvPr>
            <p:ph type="body" sz="quarter" idx="13" hasCustomPrompt="1"/>
          </p:nvPr>
        </p:nvSpPr>
        <p:spPr>
          <a:xfrm>
            <a:off x="273050" y="2635250"/>
            <a:ext cx="4221163" cy="2649538"/>
          </a:xfrm>
        </p:spPr>
        <p:txBody>
          <a:bodyPr anchor="b">
            <a:noAutofit/>
          </a:bodyPr>
          <a:lstStyle>
            <a:lvl1pPr>
              <a:defRPr sz="1200" b="0">
                <a:solidFill>
                  <a:schemeClr val="bg1"/>
                </a:solidFill>
                <a:latin typeface="+mn-lt"/>
              </a:defRPr>
            </a:lvl1pPr>
          </a:lstStyle>
          <a:p>
            <a:pPr lvl="0"/>
            <a:r>
              <a:rPr lang="en-US" dirty="0"/>
              <a:t>Master text styles</a:t>
            </a:r>
          </a:p>
        </p:txBody>
      </p:sp>
      <p:sp>
        <p:nvSpPr>
          <p:cNvPr id="3" name="Date Placeholder 2"/>
          <p:cNvSpPr>
            <a:spLocks noGrp="1"/>
          </p:cNvSpPr>
          <p:nvPr>
            <p:ph type="dt" sz="half" idx="14"/>
          </p:nvPr>
        </p:nvSpPr>
        <p:spPr/>
        <p:txBody>
          <a:bodyPr/>
          <a:lstStyle>
            <a:lvl1pPr>
              <a:defRPr>
                <a:solidFill>
                  <a:schemeClr val="bg1"/>
                </a:solidFill>
              </a:defRPr>
            </a:lvl1pPr>
          </a:lstStyle>
          <a:p>
            <a:fld id="{51CA6FB8-D8C8-4F1D-9D66-C3223061F6BA}" type="datetime8">
              <a:rPr lang="en-GB" smtClean="0"/>
              <a:t>21/04/2021 15:41</a:t>
            </a:fld>
            <a:endParaRPr lang="en-GB" dirty="0"/>
          </a:p>
        </p:txBody>
      </p:sp>
      <p:sp>
        <p:nvSpPr>
          <p:cNvPr id="4" name="Footer Placeholder 3"/>
          <p:cNvSpPr>
            <a:spLocks noGrp="1"/>
          </p:cNvSpPr>
          <p:nvPr>
            <p:ph type="ftr" sz="quarter" idx="15"/>
          </p:nvPr>
        </p:nvSpPr>
        <p:spPr/>
        <p:txBody>
          <a:bodyPr/>
          <a:lstStyle>
            <a:lvl1pPr>
              <a:defRPr>
                <a:solidFill>
                  <a:schemeClr val="bg1"/>
                </a:solidFill>
              </a:defRPr>
            </a:lvl1pPr>
          </a:lstStyle>
          <a:p>
            <a:r>
              <a:rPr lang="en-GB"/>
              <a:t>SECURITY CLASSIFICATION. PUBLISHED VERSION. OWNER'S NAME.</a:t>
            </a:r>
            <a:endParaRPr lang="en-GB" dirty="0"/>
          </a:p>
        </p:txBody>
      </p:sp>
      <p:sp>
        <p:nvSpPr>
          <p:cNvPr id="5" name="Slide Number Placeholder 4"/>
          <p:cNvSpPr>
            <a:spLocks noGrp="1"/>
          </p:cNvSpPr>
          <p:nvPr>
            <p:ph type="sldNum" sz="quarter" idx="16"/>
          </p:nvPr>
        </p:nvSpPr>
        <p:spPr/>
        <p:txBody>
          <a:bodyPr/>
          <a:lstStyle>
            <a:lvl1pPr>
              <a:defRPr>
                <a:solidFill>
                  <a:schemeClr val="bg1"/>
                </a:solidFill>
              </a:defRPr>
            </a:lvl1pPr>
          </a:lstStyle>
          <a:p>
            <a:fld id="{5FC009DE-D7D9-469A-AAA1-9EDD82961594}" type="slidenum">
              <a:rPr lang="en-GB" smtClean="0"/>
              <a:pPr/>
              <a:t>‹#›</a:t>
            </a:fld>
            <a:endParaRPr lang="en-GB"/>
          </a:p>
        </p:txBody>
      </p:sp>
    </p:spTree>
    <p:extLst>
      <p:ext uri="{BB962C8B-B14F-4D97-AF65-F5344CB8AC3E}">
        <p14:creationId xmlns:p14="http://schemas.microsoft.com/office/powerpoint/2010/main" val="1737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293370" y="0"/>
            <a:ext cx="9468524" cy="6211073"/>
            <a:chOff x="-293370" y="0"/>
            <a:chExt cx="9468524" cy="6211073"/>
          </a:xfrm>
        </p:grpSpPr>
        <p:grpSp>
          <p:nvGrpSpPr>
            <p:cNvPr id="1240" name="Group 625"/>
            <p:cNvGrpSpPr/>
            <p:nvPr userDrawn="1"/>
          </p:nvGrpSpPr>
          <p:grpSpPr>
            <a:xfrm>
              <a:off x="-293370" y="0"/>
              <a:ext cx="9437370" cy="6211073"/>
              <a:chOff x="-293370" y="0"/>
              <a:chExt cx="9437370" cy="6211073"/>
            </a:xfrm>
          </p:grpSpPr>
          <p:sp>
            <p:nvSpPr>
              <p:cNvPr id="1241" name="Rectangle 1240"/>
              <p:cNvSpPr/>
              <p:nvPr userDrawn="1"/>
            </p:nvSpPr>
            <p:spPr>
              <a:xfrm>
                <a:off x="-3388" y="0"/>
                <a:ext cx="9147388" cy="5715000"/>
              </a:xfrm>
              <a:prstGeom prst="rect">
                <a:avLst/>
              </a:prstGeom>
              <a:gradFill flip="none" rotWithShape="1">
                <a:gsLst>
                  <a:gs pos="0">
                    <a:srgbClr val="00A0A0"/>
                  </a:gs>
                  <a:gs pos="47000">
                    <a:srgbClr val="01A19F"/>
                  </a:gs>
                  <a:gs pos="86000">
                    <a:srgbClr val="48BFC8"/>
                  </a:gs>
                  <a:gs pos="100000">
                    <a:srgbClr val="48BFC8"/>
                  </a:gs>
                  <a:gs pos="81000">
                    <a:srgbClr val="009591"/>
                  </a:gs>
                </a:gsLst>
                <a:lin ang="5400000" scaled="1"/>
                <a:tileRect/>
              </a:gradFill>
            </p:spPr>
            <p:txBody>
              <a:bodyPr wrap="square" lIns="0" tIns="0" rIns="0" bIns="0" rtlCol="0" anchor="ctr">
                <a:noAutofit/>
              </a:bodyPr>
              <a:lstStyle/>
              <a:p>
                <a:pPr algn="ctr"/>
                <a:endParaRPr lang="en-GB" dirty="0">
                  <a:solidFill>
                    <a:srgbClr val="6D6E71"/>
                  </a:solidFill>
                </a:endParaRPr>
              </a:p>
            </p:txBody>
          </p:sp>
          <p:sp>
            <p:nvSpPr>
              <p:cNvPr id="1242" name="Freeform 1241"/>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00AAA9">
                  <a:alpha val="71000"/>
                </a:srgbClr>
              </a:solidFill>
              <a:effectLst>
                <a:softEdge rad="317500"/>
              </a:effectLst>
            </p:spPr>
            <p:txBody>
              <a:bodyPr wrap="square" lIns="0" tIns="0" rIns="0" bIns="0" rtlCol="0" anchor="ctr">
                <a:noAutofit/>
              </a:bodyPr>
              <a:lstStyle/>
              <a:p>
                <a:pPr algn="ctr"/>
                <a:endParaRPr lang="en-GB" dirty="0">
                  <a:solidFill>
                    <a:srgbClr val="6D6E71"/>
                  </a:solidFill>
                </a:endParaRPr>
              </a:p>
            </p:txBody>
          </p:sp>
          <p:sp>
            <p:nvSpPr>
              <p:cNvPr id="1243"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009C98">
                  <a:alpha val="53000"/>
                </a:srgbClr>
              </a:solidFill>
              <a:effectLst>
                <a:softEdge rad="317500"/>
              </a:effectLst>
            </p:spPr>
            <p:txBody>
              <a:bodyPr wrap="none" lIns="0" tIns="0" rIns="0" bIns="0" rtlCol="0" anchor="ctr">
                <a:noAutofit/>
              </a:bodyPr>
              <a:lstStyle/>
              <a:p>
                <a:pPr algn="ctr"/>
                <a:endParaRPr lang="en-GB" dirty="0">
                  <a:solidFill>
                    <a:srgbClr val="6D6E71"/>
                  </a:solidFill>
                </a:endParaRPr>
              </a:p>
            </p:txBody>
          </p:sp>
        </p:grpSp>
        <p:grpSp>
          <p:nvGrpSpPr>
            <p:cNvPr id="1244" name="Group 1243"/>
            <p:cNvGrpSpPr/>
            <p:nvPr userDrawn="1"/>
          </p:nvGrpSpPr>
          <p:grpSpPr>
            <a:xfrm>
              <a:off x="-22042" y="158535"/>
              <a:ext cx="9197196" cy="5147237"/>
              <a:chOff x="-22042" y="158535"/>
              <a:chExt cx="9197196" cy="5147237"/>
            </a:xfrm>
            <a:solidFill>
              <a:srgbClr val="78CAC7"/>
            </a:solidFill>
          </p:grpSpPr>
          <p:grpSp>
            <p:nvGrpSpPr>
              <p:cNvPr id="1245" name="Group 1244"/>
              <p:cNvGrpSpPr/>
              <p:nvPr userDrawn="1"/>
            </p:nvGrpSpPr>
            <p:grpSpPr>
              <a:xfrm>
                <a:off x="22406" y="158535"/>
                <a:ext cx="9089676" cy="18000"/>
                <a:chOff x="22406" y="158535"/>
                <a:chExt cx="9089676" cy="18000"/>
              </a:xfrm>
              <a:grpFill/>
            </p:grpSpPr>
            <p:sp>
              <p:nvSpPr>
                <p:cNvPr id="1521" name="Oval 1520"/>
                <p:cNvSpPr/>
                <p:nvPr/>
              </p:nvSpPr>
              <p:spPr>
                <a:xfrm>
                  <a:off x="224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2" name="Oval 1521"/>
                <p:cNvSpPr/>
                <p:nvPr/>
              </p:nvSpPr>
              <p:spPr>
                <a:xfrm>
                  <a:off x="4510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3" name="Oval 1522"/>
                <p:cNvSpPr/>
                <p:nvPr/>
              </p:nvSpPr>
              <p:spPr>
                <a:xfrm>
                  <a:off x="8868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4" name="Oval 1523"/>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5" name="Oval 1524"/>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6" name="Oval 1525"/>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7" name="Oval 1526"/>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8" name="Oval 1527"/>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9" name="Oval 1528"/>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0" name="Oval 1529"/>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1" name="Oval 1530"/>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2" name="Oval 1531"/>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3" name="Oval 1532"/>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4" name="Oval 1533"/>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5" name="Oval 1534"/>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6" name="Oval 1535"/>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7" name="Oval 1536"/>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8" name="Oval 1537"/>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39" name="Oval 1538"/>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40" name="Oval 1539"/>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41" name="Oval 1540"/>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42" name="Oval 1541"/>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6" name="Group 1245"/>
              <p:cNvGrpSpPr/>
              <p:nvPr userDrawn="1"/>
            </p:nvGrpSpPr>
            <p:grpSpPr>
              <a:xfrm>
                <a:off x="15263" y="565729"/>
                <a:ext cx="9103962" cy="18000"/>
                <a:chOff x="15263" y="565729"/>
                <a:chExt cx="9103962" cy="18000"/>
              </a:xfrm>
              <a:grpFill/>
            </p:grpSpPr>
            <p:sp>
              <p:nvSpPr>
                <p:cNvPr id="1499" name="Oval 1498"/>
                <p:cNvSpPr/>
                <p:nvPr/>
              </p:nvSpPr>
              <p:spPr>
                <a:xfrm>
                  <a:off x="1526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0" name="Oval 1499"/>
                <p:cNvSpPr/>
                <p:nvPr/>
              </p:nvSpPr>
              <p:spPr>
                <a:xfrm>
                  <a:off x="4510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1" name="Oval 1500"/>
                <p:cNvSpPr/>
                <p:nvPr/>
              </p:nvSpPr>
              <p:spPr>
                <a:xfrm>
                  <a:off x="879657"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2" name="Oval 1501"/>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3" name="Oval 1502"/>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4" name="Oval 1503"/>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5" name="Oval 1504"/>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6" name="Oval 1505"/>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7" name="Oval 1506"/>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8" name="Oval 1507"/>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09" name="Oval 1508"/>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0" name="Oval 1509"/>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1" name="Oval 1510"/>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2" name="Oval 1511"/>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3" name="Oval 1512"/>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4" name="Oval 1513"/>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5" name="Oval 1514"/>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6" name="Oval 1515"/>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7" name="Oval 1516"/>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18" name="Oval 1517"/>
                <p:cNvSpPr/>
                <p:nvPr userDrawn="1"/>
              </p:nvSpPr>
              <p:spPr>
                <a:xfrm>
                  <a:off x="823835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20" name="Oval 1519"/>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7" name="Group 1246"/>
              <p:cNvGrpSpPr/>
              <p:nvPr userDrawn="1"/>
            </p:nvGrpSpPr>
            <p:grpSpPr>
              <a:xfrm>
                <a:off x="8120" y="970541"/>
                <a:ext cx="9120381" cy="18000"/>
                <a:chOff x="8120" y="970541"/>
                <a:chExt cx="9120381" cy="18000"/>
              </a:xfrm>
              <a:grpFill/>
            </p:grpSpPr>
            <p:sp>
              <p:nvSpPr>
                <p:cNvPr id="1477" name="Oval 1476"/>
                <p:cNvSpPr/>
                <p:nvPr/>
              </p:nvSpPr>
              <p:spPr>
                <a:xfrm>
                  <a:off x="812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8" name="Oval 1477"/>
                <p:cNvSpPr/>
                <p:nvPr/>
              </p:nvSpPr>
              <p:spPr>
                <a:xfrm>
                  <a:off x="44150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9" name="Oval 1478"/>
                <p:cNvSpPr/>
                <p:nvPr/>
              </p:nvSpPr>
              <p:spPr>
                <a:xfrm>
                  <a:off x="87727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0" name="Oval 1479"/>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1" name="Oval 1480"/>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2" name="Oval 1481"/>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3" name="Oval 1482"/>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4" name="Oval 1483"/>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5" name="Oval 1484"/>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6" name="Oval 1485"/>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7" name="Oval 1486"/>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8" name="Oval 1487"/>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89" name="Oval 1488"/>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0" name="Oval 1489"/>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1" name="Oval 1490"/>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2" name="Oval 1491"/>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3" name="Oval 1492"/>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4" name="Oval 1493"/>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5" name="Oval 1494"/>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6" name="Oval 1495"/>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98" name="Oval 1497"/>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8" name="Group 1247"/>
              <p:cNvGrpSpPr/>
              <p:nvPr userDrawn="1"/>
            </p:nvGrpSpPr>
            <p:grpSpPr>
              <a:xfrm>
                <a:off x="3358" y="1375353"/>
                <a:ext cx="9135493" cy="27525"/>
                <a:chOff x="3358" y="1375353"/>
                <a:chExt cx="9135493" cy="27525"/>
              </a:xfrm>
              <a:grpFill/>
            </p:grpSpPr>
            <p:sp>
              <p:nvSpPr>
                <p:cNvPr id="1455" name="Oval 1454"/>
                <p:cNvSpPr/>
                <p:nvPr/>
              </p:nvSpPr>
              <p:spPr>
                <a:xfrm>
                  <a:off x="3358"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6" name="Oval 1455"/>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7" name="Oval 1456"/>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8" name="Oval 1457"/>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9" name="Oval 1458"/>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0" name="Oval 1459"/>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1" name="Oval 1460"/>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2" name="Oval 1461"/>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3" name="Oval 1462"/>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4" name="Oval 1463"/>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5" name="Oval 1464"/>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6" name="Oval 1465"/>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7" name="Oval 1466"/>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8" name="Oval 1467"/>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69" name="Oval 1468"/>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0" name="Oval 1469"/>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1" name="Oval 1470"/>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2" name="Oval 1471"/>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3" name="Oval 1472"/>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4" name="Oval 1473"/>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76" name="Oval 1475"/>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9" name="Group 1248"/>
              <p:cNvGrpSpPr/>
              <p:nvPr userDrawn="1"/>
            </p:nvGrpSpPr>
            <p:grpSpPr>
              <a:xfrm>
                <a:off x="-6167" y="1803978"/>
                <a:ext cx="9155016" cy="21600"/>
                <a:chOff x="-6167" y="1803978"/>
                <a:chExt cx="9155016" cy="21600"/>
              </a:xfrm>
              <a:grpFill/>
            </p:grpSpPr>
            <p:sp>
              <p:nvSpPr>
                <p:cNvPr id="1433" name="Oval 1432"/>
                <p:cNvSpPr/>
                <p:nvPr/>
              </p:nvSpPr>
              <p:spPr>
                <a:xfrm>
                  <a:off x="-616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4" name="Oval 1433"/>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5" name="Oval 1434"/>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6" name="Oval 1435"/>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7" name="Oval 1436"/>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8" name="Oval 1437"/>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9" name="Oval 1438"/>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0" name="Oval 1439"/>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1" name="Oval 1440"/>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2" name="Oval 1441"/>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3" name="Oval 1442"/>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4" name="Oval 1443"/>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5" name="Oval 1444"/>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6" name="Oval 1445"/>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7" name="Oval 1446"/>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8" name="Oval 1447"/>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49" name="Oval 1448"/>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0" name="Oval 1449"/>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1" name="Oval 1450"/>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2" name="Oval 1451"/>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3" name="Oval 1452"/>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54" name="Oval 1453"/>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0" name="Group 1249"/>
              <p:cNvGrpSpPr/>
              <p:nvPr userDrawn="1"/>
            </p:nvGrpSpPr>
            <p:grpSpPr>
              <a:xfrm>
                <a:off x="-12517" y="2215458"/>
                <a:ext cx="9168509" cy="21600"/>
                <a:chOff x="-12517" y="2215458"/>
                <a:chExt cx="9168509" cy="21600"/>
              </a:xfrm>
              <a:grpFill/>
            </p:grpSpPr>
            <p:sp>
              <p:nvSpPr>
                <p:cNvPr id="1411" name="Oval 1410"/>
                <p:cNvSpPr/>
                <p:nvPr/>
              </p:nvSpPr>
              <p:spPr>
                <a:xfrm>
                  <a:off x="-1251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2" name="Oval 1411"/>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3" name="Oval 1412"/>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4" name="Oval 1413"/>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5" name="Oval 1414"/>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6" name="Oval 1415"/>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7" name="Oval 1416"/>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8" name="Oval 1417"/>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9" name="Oval 1418"/>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0" name="Oval 1419"/>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1" name="Oval 1420"/>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2" name="Oval 1421"/>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3" name="Oval 1422"/>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4" name="Oval 1423"/>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5" name="Oval 1424"/>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6" name="Oval 1425"/>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7" name="Oval 1426"/>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8" name="Oval 1427"/>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29" name="Oval 1428"/>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0" name="Oval 1429"/>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1" name="Oval 1430"/>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32" name="Oval 1431"/>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1" name="Group 1250"/>
              <p:cNvGrpSpPr/>
              <p:nvPr userDrawn="1"/>
            </p:nvGrpSpPr>
            <p:grpSpPr>
              <a:xfrm>
                <a:off x="-22042" y="2641702"/>
                <a:ext cx="9187615" cy="28800"/>
                <a:chOff x="-22042" y="2641702"/>
                <a:chExt cx="9187615" cy="28800"/>
              </a:xfrm>
              <a:grpFill/>
            </p:grpSpPr>
            <p:sp>
              <p:nvSpPr>
                <p:cNvPr id="1389" name="Oval 1388"/>
                <p:cNvSpPr/>
                <p:nvPr/>
              </p:nvSpPr>
              <p:spPr>
                <a:xfrm>
                  <a:off x="-2204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0" name="Oval 1389"/>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1" name="Oval 1390"/>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2" name="Oval 1391"/>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3" name="Oval 1392"/>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4" name="Oval 1393"/>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5" name="Oval 1394"/>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6" name="Oval 1395"/>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7" name="Oval 1396"/>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8" name="Oval 1397"/>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99" name="Oval 1398"/>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0" name="Oval 1399"/>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1" name="Oval 1400"/>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2" name="Oval 1401"/>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3" name="Oval 1402"/>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4" name="Oval 1403"/>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5" name="Oval 1404"/>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6" name="Oval 1405"/>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7" name="Oval 1406"/>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8" name="Oval 1407"/>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09" name="Oval 1408"/>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410" name="Oval 1409"/>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2" name="Group 635"/>
              <p:cNvGrpSpPr/>
              <p:nvPr userDrawn="1"/>
            </p:nvGrpSpPr>
            <p:grpSpPr>
              <a:xfrm>
                <a:off x="-22042" y="3068422"/>
                <a:ext cx="9197196" cy="36000"/>
                <a:chOff x="-20858" y="3068422"/>
                <a:chExt cx="9197196" cy="36000"/>
              </a:xfrm>
              <a:grpFill/>
            </p:grpSpPr>
            <p:sp>
              <p:nvSpPr>
                <p:cNvPr id="1367" name="Oval 1366"/>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8" name="Oval 1367"/>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9" name="Oval 1368"/>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0" name="Oval 1369"/>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1" name="Oval 1370"/>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2" name="Oval 1371"/>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3" name="Oval 1372"/>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4" name="Oval 1373"/>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5" name="Oval 1374"/>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6" name="Oval 1375"/>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7" name="Oval 1376"/>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8" name="Oval 1377"/>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79" name="Oval 1378"/>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0" name="Oval 1379"/>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1" name="Oval 1380"/>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2" name="Oval 1381"/>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3" name="Oval 1382"/>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4" name="Oval 1383"/>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5" name="Oval 1384"/>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6" name="Oval 1385"/>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7" name="Oval 1386"/>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88" name="Oval 1387"/>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3" name="Group 637"/>
              <p:cNvGrpSpPr/>
              <p:nvPr userDrawn="1"/>
            </p:nvGrpSpPr>
            <p:grpSpPr>
              <a:xfrm>
                <a:off x="378806" y="3502762"/>
                <a:ext cx="8793967" cy="36000"/>
                <a:chOff x="379990" y="3068422"/>
                <a:chExt cx="8793967" cy="36000"/>
              </a:xfrm>
              <a:grpFill/>
            </p:grpSpPr>
            <p:sp>
              <p:nvSpPr>
                <p:cNvPr id="1346" name="Oval 1345"/>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7" name="Oval 1346"/>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8" name="Oval 1347"/>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9" name="Oval 1348"/>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0" name="Oval 1349"/>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1" name="Oval 1350"/>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2" name="Oval 1351"/>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3" name="Oval 1352"/>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4" name="Oval 1353"/>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5" name="Oval 1354"/>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6" name="Oval 1355"/>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7" name="Oval 1356"/>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8" name="Oval 1357"/>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59" name="Oval 1358"/>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0" name="Oval 1359"/>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1" name="Oval 1360"/>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2" name="Oval 1361"/>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3" name="Oval 1362"/>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4" name="Oval 1363"/>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5" name="Oval 1364"/>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66" name="Oval 1365"/>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4" name="Group 1253"/>
              <p:cNvGrpSpPr/>
              <p:nvPr userDrawn="1"/>
            </p:nvGrpSpPr>
            <p:grpSpPr>
              <a:xfrm>
                <a:off x="-20738" y="3940912"/>
                <a:ext cx="9195892" cy="36000"/>
                <a:chOff x="-20738" y="3940912"/>
                <a:chExt cx="9195892" cy="36000"/>
              </a:xfrm>
              <a:grpFill/>
            </p:grpSpPr>
            <p:sp>
              <p:nvSpPr>
                <p:cNvPr id="1324" name="Oval 1323"/>
                <p:cNvSpPr/>
                <p:nvPr/>
              </p:nvSpPr>
              <p:spPr>
                <a:xfrm>
                  <a:off x="-207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5" name="Oval 1324"/>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6" name="Oval 1325"/>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7" name="Oval 1326"/>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8" name="Oval 1327"/>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9" name="Oval 1328"/>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0" name="Oval 1329"/>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1" name="Oval 1330"/>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2" name="Oval 1331"/>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3" name="Oval 1332"/>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4" name="Oval 1333"/>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5" name="Oval 1334"/>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6" name="Oval 1335"/>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7" name="Oval 1336"/>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8" name="Oval 1337"/>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39" name="Oval 1338"/>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0" name="Oval 1339"/>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1" name="Oval 1340"/>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2" name="Oval 1341"/>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3" name="Oval 1342"/>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4" name="Oval 1343"/>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45" name="Oval 1344"/>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5" name="Group 1254"/>
              <p:cNvGrpSpPr/>
              <p:nvPr userDrawn="1"/>
            </p:nvGrpSpPr>
            <p:grpSpPr>
              <a:xfrm>
                <a:off x="-20738" y="4372394"/>
                <a:ext cx="9195892" cy="36000"/>
                <a:chOff x="-20738" y="4372394"/>
                <a:chExt cx="9195892" cy="36000"/>
              </a:xfrm>
              <a:grpFill/>
            </p:grpSpPr>
            <p:sp>
              <p:nvSpPr>
                <p:cNvPr id="1302" name="Oval 1301"/>
                <p:cNvSpPr/>
                <p:nvPr/>
              </p:nvSpPr>
              <p:spPr>
                <a:xfrm>
                  <a:off x="-207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3" name="Oval 1302"/>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4" name="Oval 1303"/>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5" name="Oval 1304"/>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6" name="Oval 1305"/>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7" name="Oval 1306"/>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8" name="Oval 1307"/>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9" name="Oval 1308"/>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0" name="Oval 1309"/>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1" name="Oval 1310"/>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2" name="Oval 1311"/>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3" name="Oval 1312"/>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4" name="Oval 1313"/>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5" name="Oval 1314"/>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6" name="Oval 1315"/>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7" name="Oval 1316"/>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8" name="Oval 1317"/>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19" name="Oval 1318"/>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0" name="Oval 1319"/>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1" name="Oval 1320"/>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2" name="Oval 1321"/>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23" name="Oval 1322"/>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6" name="Group 1255"/>
              <p:cNvGrpSpPr/>
              <p:nvPr userDrawn="1"/>
            </p:nvGrpSpPr>
            <p:grpSpPr>
              <a:xfrm>
                <a:off x="-20738" y="4815527"/>
                <a:ext cx="9195892" cy="36000"/>
                <a:chOff x="-20738" y="4815527"/>
                <a:chExt cx="9195892" cy="36000"/>
              </a:xfrm>
              <a:grpFill/>
            </p:grpSpPr>
            <p:sp>
              <p:nvSpPr>
                <p:cNvPr id="1280" name="Oval 1279"/>
                <p:cNvSpPr/>
                <p:nvPr/>
              </p:nvSpPr>
              <p:spPr>
                <a:xfrm>
                  <a:off x="-207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1" name="Oval 1280"/>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2" name="Oval 1281"/>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3" name="Oval 1282"/>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4" name="Oval 1283"/>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5" name="Oval 1284"/>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6" name="Oval 1285"/>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7" name="Oval 1286"/>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8" name="Oval 1287"/>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89" name="Oval 1288"/>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0" name="Oval 1289"/>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1" name="Oval 1290"/>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2" name="Oval 1291"/>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3" name="Oval 1292"/>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4" name="Oval 1293"/>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5" name="Oval 1294"/>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6" name="Oval 1295"/>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7" name="Oval 1296"/>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8" name="Oval 1297"/>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99" name="Oval 1298"/>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0" name="Oval 1299"/>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301" name="Oval 1300"/>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7" name="Group 1256"/>
              <p:cNvGrpSpPr/>
              <p:nvPr userDrawn="1"/>
            </p:nvGrpSpPr>
            <p:grpSpPr>
              <a:xfrm>
                <a:off x="-20738" y="5269772"/>
                <a:ext cx="9195892" cy="36000"/>
                <a:chOff x="-20738" y="5269772"/>
                <a:chExt cx="9195892" cy="36000"/>
              </a:xfrm>
              <a:grpFill/>
            </p:grpSpPr>
            <p:sp>
              <p:nvSpPr>
                <p:cNvPr id="1258" name="Oval 1257"/>
                <p:cNvSpPr/>
                <p:nvPr/>
              </p:nvSpPr>
              <p:spPr>
                <a:xfrm>
                  <a:off x="-207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9" name="Oval 1258"/>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0" name="Oval 1259"/>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1" name="Oval 1260"/>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2" name="Oval 1261"/>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3" name="Oval 1262"/>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4" name="Oval 1263"/>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5" name="Oval 1264"/>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6" name="Oval 1265"/>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7" name="Oval 1266"/>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8" name="Oval 1267"/>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69" name="Oval 1268"/>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0" name="Oval 1269"/>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1" name="Oval 1270"/>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2" name="Oval 1271"/>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3" name="Oval 1272"/>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4" name="Oval 1273"/>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5" name="Oval 1274"/>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6" name="Oval 1275"/>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7" name="Oval 1276"/>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8" name="Oval 1277"/>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79" name="Oval 1278"/>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nvGrpSpPr>
            <p:cNvPr id="1543" name="Group 1542"/>
            <p:cNvGrpSpPr/>
            <p:nvPr userDrawn="1"/>
          </p:nvGrpSpPr>
          <p:grpSpPr>
            <a:xfrm>
              <a:off x="158146" y="318079"/>
              <a:ext cx="8826587" cy="5261089"/>
              <a:chOff x="158146" y="318079"/>
              <a:chExt cx="8826587" cy="5261089"/>
            </a:xfrm>
            <a:solidFill>
              <a:srgbClr val="57C5C0"/>
            </a:solidFill>
          </p:grpSpPr>
          <p:grpSp>
            <p:nvGrpSpPr>
              <p:cNvPr id="1544" name="Group 1543"/>
              <p:cNvGrpSpPr/>
              <p:nvPr userDrawn="1"/>
            </p:nvGrpSpPr>
            <p:grpSpPr>
              <a:xfrm>
                <a:off x="262912" y="318079"/>
                <a:ext cx="8612511" cy="10800"/>
                <a:chOff x="262912" y="318079"/>
                <a:chExt cx="8612511" cy="10800"/>
              </a:xfrm>
              <a:grpFill/>
            </p:grpSpPr>
            <p:sp>
              <p:nvSpPr>
                <p:cNvPr id="1844" name="Oval 1843"/>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45" name="Oval 1844"/>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46" name="Oval 1845"/>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47" name="Oval 1846"/>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48" name="Oval 1847"/>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49" name="Oval 1848"/>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0" name="Oval 1849"/>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1" name="Oval 1850"/>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2" name="Oval 1851"/>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3" name="Oval 1852"/>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4" name="Oval 1853"/>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5" name="Oval 1854"/>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6" name="Oval 1855"/>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7" name="Oval 1856"/>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8" name="Oval 1857"/>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59" name="Oval 1858"/>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60" name="Oval 1859"/>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61" name="Oval 1860"/>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62" name="Oval 1861"/>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63" name="Oval 1862"/>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65" name="Oval 1864"/>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45" name="Group 1544"/>
              <p:cNvGrpSpPr/>
              <p:nvPr userDrawn="1"/>
            </p:nvGrpSpPr>
            <p:grpSpPr>
              <a:xfrm>
                <a:off x="258150" y="699079"/>
                <a:ext cx="7798122" cy="10800"/>
                <a:chOff x="258150" y="699079"/>
                <a:chExt cx="7798122" cy="10800"/>
              </a:xfrm>
              <a:grpFill/>
            </p:grpSpPr>
            <p:sp>
              <p:nvSpPr>
                <p:cNvPr id="1822" name="Oval 1821"/>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23" name="Oval 1822"/>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24" name="Oval 1823"/>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25" name="Oval 1824"/>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26" name="Oval 1825"/>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27" name="Oval 1826"/>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28" name="Oval 1827"/>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29" name="Oval 1828"/>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0" name="Oval 1829"/>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1" name="Oval 1830"/>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2" name="Oval 1831"/>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3" name="Oval 1832"/>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4" name="Oval 1833"/>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5" name="Oval 1834"/>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6" name="Oval 1835"/>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7" name="Oval 1836"/>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8" name="Oval 1837"/>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39" name="Oval 1838"/>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40" name="Oval 1839"/>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41" name="Oval 1840"/>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46" name="Group 1545"/>
              <p:cNvGrpSpPr/>
              <p:nvPr userDrawn="1"/>
            </p:nvGrpSpPr>
            <p:grpSpPr>
              <a:xfrm>
                <a:off x="253388" y="1088253"/>
                <a:ext cx="7810027" cy="10800"/>
                <a:chOff x="253388" y="1088253"/>
                <a:chExt cx="7810027" cy="10800"/>
              </a:xfrm>
              <a:grpFill/>
            </p:grpSpPr>
            <p:sp>
              <p:nvSpPr>
                <p:cNvPr id="1800" name="Oval 1799"/>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1" name="Oval 1800"/>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2" name="Oval 1801"/>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3" name="Oval 1802"/>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4" name="Oval 1803"/>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5" name="Oval 1804"/>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6" name="Oval 1805"/>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7" name="Oval 1806"/>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8" name="Oval 1807"/>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09" name="Oval 1808"/>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0" name="Oval 1809"/>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1" name="Oval 1810"/>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2" name="Oval 1811"/>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3" name="Oval 1812"/>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4" name="Oval 1813"/>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5" name="Oval 1814"/>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6" name="Oval 1815"/>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7" name="Oval 1816"/>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8" name="Oval 1817"/>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19" name="Oval 1818"/>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47" name="Group 1546"/>
              <p:cNvGrpSpPr/>
              <p:nvPr userDrawn="1"/>
            </p:nvGrpSpPr>
            <p:grpSpPr>
              <a:xfrm>
                <a:off x="243864" y="1477443"/>
                <a:ext cx="8650607" cy="10800"/>
                <a:chOff x="243864" y="1477443"/>
                <a:chExt cx="8650607" cy="10800"/>
              </a:xfrm>
              <a:grpFill/>
            </p:grpSpPr>
            <p:sp>
              <p:nvSpPr>
                <p:cNvPr id="1778" name="Oval 1777"/>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9" name="Oval 1778"/>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0" name="Oval 1779"/>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1" name="Oval 1780"/>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2" name="Oval 1781"/>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3" name="Oval 1782"/>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4" name="Oval 1783"/>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5" name="Oval 1784"/>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6" name="Oval 1785"/>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7" name="Oval 1786"/>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8" name="Oval 1787"/>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89" name="Oval 1788"/>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0" name="Oval 1789"/>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1" name="Oval 1790"/>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2" name="Oval 1791"/>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3" name="Oval 1792"/>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4" name="Oval 1793"/>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5" name="Oval 1794"/>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6" name="Oval 1795"/>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7" name="Oval 1796"/>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8" name="Oval 1797"/>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99" name="Oval 1798"/>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48" name="Group 1547"/>
              <p:cNvGrpSpPr/>
              <p:nvPr userDrawn="1"/>
            </p:nvGrpSpPr>
            <p:grpSpPr>
              <a:xfrm>
                <a:off x="237514" y="1868436"/>
                <a:ext cx="8668919" cy="18000"/>
                <a:chOff x="237514" y="1868436"/>
                <a:chExt cx="8668919" cy="18000"/>
              </a:xfrm>
              <a:grpFill/>
            </p:grpSpPr>
            <p:sp>
              <p:nvSpPr>
                <p:cNvPr id="1756" name="Oval 1755"/>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7" name="Oval 1756"/>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8" name="Oval 1757"/>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9" name="Oval 1758"/>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0" name="Oval 1759"/>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1" name="Oval 1760"/>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2" name="Oval 1761"/>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3" name="Oval 1762"/>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4" name="Oval 1763"/>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5" name="Oval 1764"/>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6" name="Oval 1765"/>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7" name="Oval 1766"/>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8" name="Oval 1767"/>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69" name="Oval 1768"/>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0" name="Oval 1769"/>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1" name="Oval 1770"/>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2" name="Oval 1771"/>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3" name="Oval 1772"/>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4" name="Oval 1773"/>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5" name="Oval 1774"/>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6" name="Oval 1775"/>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77" name="Oval 1776"/>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49" name="Group 1548"/>
              <p:cNvGrpSpPr/>
              <p:nvPr userDrawn="1"/>
            </p:nvGrpSpPr>
            <p:grpSpPr>
              <a:xfrm>
                <a:off x="227990" y="2258487"/>
                <a:ext cx="8687967" cy="18000"/>
                <a:chOff x="227990" y="2258487"/>
                <a:chExt cx="8687967" cy="18000"/>
              </a:xfrm>
              <a:grpFill/>
            </p:grpSpPr>
            <p:sp>
              <p:nvSpPr>
                <p:cNvPr id="1734" name="Oval 1733"/>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5" name="Oval 1734"/>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6" name="Oval 1735"/>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7" name="Oval 1736"/>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8" name="Oval 1737"/>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9" name="Oval 1738"/>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0" name="Oval 1739"/>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1" name="Oval 1740"/>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2" name="Oval 1741"/>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3" name="Oval 1742"/>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4" name="Oval 1743"/>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5" name="Oval 1744"/>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6" name="Oval 1745"/>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7" name="Oval 1746"/>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8" name="Oval 1747"/>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49" name="Oval 1748"/>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0" name="Oval 1749"/>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1" name="Oval 1750"/>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2" name="Oval 1751"/>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3" name="Oval 1752"/>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4" name="Oval 1753"/>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55" name="Oval 1754"/>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0" name="Group 1549"/>
              <p:cNvGrpSpPr/>
              <p:nvPr userDrawn="1"/>
            </p:nvGrpSpPr>
            <p:grpSpPr>
              <a:xfrm>
                <a:off x="218465" y="2660921"/>
                <a:ext cx="8710617" cy="21600"/>
                <a:chOff x="218465" y="2660921"/>
                <a:chExt cx="8710617" cy="21600"/>
              </a:xfrm>
              <a:grpFill/>
            </p:grpSpPr>
            <p:sp>
              <p:nvSpPr>
                <p:cNvPr id="1712" name="Oval 1711"/>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3" name="Oval 1712"/>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4" name="Oval 1713"/>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5" name="Oval 1714"/>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6" name="Oval 1715"/>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7" name="Oval 1716"/>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8" name="Oval 1717"/>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9" name="Oval 1718"/>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0" name="Oval 1719"/>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1" name="Oval 1720"/>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2" name="Oval 1721"/>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3" name="Oval 1722"/>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4" name="Oval 1723"/>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5" name="Oval 1724"/>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6" name="Oval 1725"/>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7" name="Oval 1726"/>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8" name="Oval 1727"/>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29" name="Oval 1728"/>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0" name="Oval 1729"/>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1" name="Oval 1730"/>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2" name="Oval 1731"/>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33" name="Oval 1732"/>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1" name="Group 636"/>
              <p:cNvGrpSpPr/>
              <p:nvPr userDrawn="1"/>
            </p:nvGrpSpPr>
            <p:grpSpPr>
              <a:xfrm>
                <a:off x="201798" y="3051926"/>
                <a:ext cx="8734484" cy="28800"/>
                <a:chOff x="202982" y="3051926"/>
                <a:chExt cx="8734484" cy="28800"/>
              </a:xfrm>
              <a:grpFill/>
            </p:grpSpPr>
            <p:sp>
              <p:nvSpPr>
                <p:cNvPr id="1690" name="Oval 1689"/>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1" name="Oval 1690"/>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2" name="Oval 1691"/>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3" name="Oval 1692"/>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4" name="Oval 1693"/>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5" name="Oval 1694"/>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6" name="Oval 1695"/>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7" name="Oval 1696"/>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8" name="Oval 1697"/>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99" name="Oval 1698"/>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0" name="Oval 1699"/>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1" name="Oval 1700"/>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2" name="Oval 1701"/>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3" name="Oval 1702"/>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4" name="Oval 1703"/>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5" name="Oval 1704"/>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6" name="Oval 1705"/>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7" name="Oval 1706"/>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8" name="Oval 1707"/>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09" name="Oval 1708"/>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0" name="Oval 1709"/>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711" name="Oval 1710"/>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2" name="Group 638"/>
              <p:cNvGrpSpPr/>
              <p:nvPr userDrawn="1"/>
            </p:nvGrpSpPr>
            <p:grpSpPr>
              <a:xfrm>
                <a:off x="201798" y="3466898"/>
                <a:ext cx="8744008" cy="28800"/>
                <a:chOff x="202982" y="3051926"/>
                <a:chExt cx="8744008" cy="28800"/>
              </a:xfrm>
              <a:grpFill/>
            </p:grpSpPr>
            <p:sp>
              <p:nvSpPr>
                <p:cNvPr id="1668" name="Oval 1667"/>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9" name="Oval 1668"/>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0" name="Oval 1669"/>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1" name="Oval 1670"/>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2" name="Oval 1671"/>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3" name="Oval 1672"/>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4" name="Oval 1673"/>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5" name="Oval 1674"/>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6" name="Oval 1675"/>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7" name="Oval 1676"/>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8" name="Oval 1677"/>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79" name="Oval 1678"/>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0" name="Oval 1679"/>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1" name="Oval 1680"/>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2" name="Oval 1681"/>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3" name="Oval 1682"/>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4" name="Oval 1683"/>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5" name="Oval 1684"/>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6" name="Oval 1685"/>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7" name="Oval 1686"/>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8" name="Oval 1687"/>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89" name="Oval 1688"/>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3" name="Group 1552"/>
              <p:cNvGrpSpPr/>
              <p:nvPr userDrawn="1"/>
            </p:nvGrpSpPr>
            <p:grpSpPr>
              <a:xfrm>
                <a:off x="198623" y="3876473"/>
                <a:ext cx="8762300" cy="28800"/>
                <a:chOff x="198623" y="3876473"/>
                <a:chExt cx="8762300" cy="28800"/>
              </a:xfrm>
              <a:grpFill/>
            </p:grpSpPr>
            <p:sp>
              <p:nvSpPr>
                <p:cNvPr id="1646" name="Oval 1645"/>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7" name="Oval 1646"/>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8" name="Oval 1647"/>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9" name="Oval 1648"/>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0" name="Oval 1649"/>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1" name="Oval 1650"/>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2" name="Oval 1651"/>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3" name="Oval 1652"/>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4" name="Oval 1653"/>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5" name="Oval 1654"/>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6" name="Oval 1655"/>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7" name="Oval 1656"/>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8" name="Oval 1657"/>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59" name="Oval 1658"/>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0" name="Oval 1659"/>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1" name="Oval 1660"/>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2" name="Oval 1661"/>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3" name="Oval 1662"/>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4" name="Oval 1663"/>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5" name="Oval 1664"/>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6" name="Oval 1665"/>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67" name="Oval 1666"/>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4" name="Group 1553"/>
              <p:cNvGrpSpPr/>
              <p:nvPr userDrawn="1"/>
            </p:nvGrpSpPr>
            <p:grpSpPr>
              <a:xfrm>
                <a:off x="181956" y="4293669"/>
                <a:ext cx="8778967" cy="28800"/>
                <a:chOff x="181956" y="4293669"/>
                <a:chExt cx="8778967" cy="28800"/>
              </a:xfrm>
              <a:grpFill/>
            </p:grpSpPr>
            <p:sp>
              <p:nvSpPr>
                <p:cNvPr id="1624" name="Oval 1623"/>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5" name="Oval 1624"/>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6" name="Oval 1625"/>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7" name="Oval 1626"/>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8" name="Oval 1627"/>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9" name="Oval 1628"/>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0" name="Oval 1629"/>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1" name="Oval 1630"/>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2" name="Oval 1631"/>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3" name="Oval 1632"/>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4" name="Oval 1633"/>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5" name="Oval 1634"/>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6" name="Oval 1635"/>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7" name="Oval 1636"/>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8" name="Oval 1637"/>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39" name="Oval 1638"/>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0" name="Oval 1639"/>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1" name="Oval 1640"/>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2" name="Oval 1641"/>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3" name="Oval 1642"/>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4" name="Oval 1643"/>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45" name="Oval 1644"/>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5" name="Group 1554"/>
              <p:cNvGrpSpPr/>
              <p:nvPr userDrawn="1"/>
            </p:nvGrpSpPr>
            <p:grpSpPr>
              <a:xfrm>
                <a:off x="172432" y="4708666"/>
                <a:ext cx="8793253" cy="28800"/>
                <a:chOff x="172432" y="4708666"/>
                <a:chExt cx="8793253" cy="28800"/>
              </a:xfrm>
              <a:grpFill/>
            </p:grpSpPr>
            <p:sp>
              <p:nvSpPr>
                <p:cNvPr id="1602" name="Oval 1601"/>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3" name="Oval 1602"/>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4" name="Oval 1603"/>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5" name="Oval 1604"/>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6" name="Oval 1605"/>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7" name="Oval 1606"/>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8" name="Oval 1607"/>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9" name="Oval 1608"/>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0" name="Oval 1609"/>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1" name="Oval 1610"/>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2" name="Oval 1611"/>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3" name="Oval 1612"/>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4" name="Oval 1613"/>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5" name="Oval 1614"/>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6" name="Oval 1615"/>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7" name="Oval 1616"/>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8" name="Oval 1617"/>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19" name="Oval 1618"/>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0" name="Oval 1619"/>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1" name="Oval 1620"/>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2" name="Oval 1621"/>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23" name="Oval 1622"/>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6" name="Group 1555"/>
              <p:cNvGrpSpPr/>
              <p:nvPr userDrawn="1"/>
            </p:nvGrpSpPr>
            <p:grpSpPr>
              <a:xfrm>
                <a:off x="172432" y="5123772"/>
                <a:ext cx="8802777" cy="28800"/>
                <a:chOff x="172432" y="5123772"/>
                <a:chExt cx="8802777" cy="28800"/>
              </a:xfrm>
              <a:grpFill/>
            </p:grpSpPr>
            <p:sp>
              <p:nvSpPr>
                <p:cNvPr id="1580" name="Oval 1579"/>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1" name="Oval 1580"/>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2" name="Oval 1581"/>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3" name="Oval 1582"/>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4" name="Oval 1583"/>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5" name="Oval 1584"/>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6" name="Oval 1585"/>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7" name="Oval 1586"/>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8" name="Oval 1587"/>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89" name="Oval 1588"/>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0" name="Oval 1589"/>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1" name="Oval 1590"/>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2" name="Oval 1591"/>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3" name="Oval 1592"/>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4" name="Oval 1593"/>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5" name="Oval 1594"/>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6" name="Oval 1595"/>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7" name="Oval 1596"/>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8" name="Oval 1597"/>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99" name="Oval 1598"/>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0" name="Oval 1599"/>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601" name="Oval 1600"/>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557" name="Group 1556"/>
              <p:cNvGrpSpPr/>
              <p:nvPr userDrawn="1"/>
            </p:nvGrpSpPr>
            <p:grpSpPr>
              <a:xfrm>
                <a:off x="158146" y="5550368"/>
                <a:ext cx="8826587" cy="28800"/>
                <a:chOff x="158146" y="5550368"/>
                <a:chExt cx="8826587" cy="28800"/>
              </a:xfrm>
              <a:grpFill/>
            </p:grpSpPr>
            <p:sp>
              <p:nvSpPr>
                <p:cNvPr id="1558" name="Oval 1557"/>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59" name="Oval 1558"/>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0" name="Oval 1559"/>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1" name="Oval 1560"/>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2" name="Oval 1561"/>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3" name="Oval 1562"/>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4" name="Oval 1563"/>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5" name="Oval 1564"/>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6" name="Oval 1565"/>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7" name="Oval 1566"/>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8" name="Oval 1567"/>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69" name="Oval 1568"/>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0" name="Oval 1569"/>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1" name="Oval 1570"/>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2" name="Oval 1571"/>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3" name="Oval 1572"/>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4" name="Oval 1573"/>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5" name="Oval 1574"/>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6" name="Oval 1575"/>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7" name="Oval 1576"/>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8" name="Oval 1577"/>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579" name="Oval 1578"/>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userDrawn="1">
            <p:ph type="ctrTitle" hasCustomPrompt="1"/>
          </p:nvPr>
        </p:nvSpPr>
        <p:spPr>
          <a:xfrm>
            <a:off x="251519" y="305931"/>
            <a:ext cx="7163693" cy="623248"/>
          </a:xfrm>
          <a:ln w="3175">
            <a:noFill/>
          </a:ln>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7164000" cy="1246495"/>
          </a:xfrm>
          <a:ln w="3175">
            <a:noFill/>
          </a:ln>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636" name="Freeform 5"/>
          <p:cNvSpPr>
            <a:spLocks noChangeAspect="1" noEditPoints="1"/>
          </p:cNvSpPr>
          <p:nvPr userDrawn="1"/>
        </p:nvSpPr>
        <p:spPr bwMode="auto">
          <a:xfrm>
            <a:off x="8265640" y="292100"/>
            <a:ext cx="656202" cy="115200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6D6E71"/>
              </a:solidFill>
            </a:endParaRPr>
          </a:p>
        </p:txBody>
      </p:sp>
      <p:sp>
        <p:nvSpPr>
          <p:cNvPr id="4" name="Date Placeholder 3"/>
          <p:cNvSpPr>
            <a:spLocks noGrp="1"/>
          </p:cNvSpPr>
          <p:nvPr>
            <p:ph type="dt" sz="half" idx="10"/>
          </p:nvPr>
        </p:nvSpPr>
        <p:spPr>
          <a:ln w="3175">
            <a:noFill/>
          </a:ln>
        </p:spPr>
        <p:txBody>
          <a:bodyPr>
            <a:noAutofit/>
          </a:bodyPr>
          <a:lstStyle>
            <a:lvl1pPr>
              <a:defRPr>
                <a:solidFill>
                  <a:schemeClr val="bg1"/>
                </a:solidFill>
              </a:defRPr>
            </a:lvl1pPr>
          </a:lstStyle>
          <a:p>
            <a:fld id="{3E3A4E7A-8B77-4ABB-978C-20B2FBE19A2F}" type="datetime8">
              <a:rPr lang="en-GB" smtClean="0">
                <a:solidFill>
                  <a:prstClr val="white"/>
                </a:solidFill>
              </a:rPr>
              <a:pPr/>
              <a:t>21/04/2021 15:42</a:t>
            </a:fld>
            <a:endParaRPr lang="en-GB" dirty="0">
              <a:solidFill>
                <a:prstClr val="white"/>
              </a:solidFill>
            </a:endParaRPr>
          </a:p>
        </p:txBody>
      </p:sp>
      <p:sp>
        <p:nvSpPr>
          <p:cNvPr id="8" name="Footer Placeholder 7"/>
          <p:cNvSpPr>
            <a:spLocks noGrp="1"/>
          </p:cNvSpPr>
          <p:nvPr>
            <p:ph type="ftr" sz="quarter" idx="11"/>
          </p:nvPr>
        </p:nvSpPr>
        <p:spPr>
          <a:ln w="3175">
            <a:noFill/>
          </a:ln>
        </p:spPr>
        <p:txBody>
          <a:bodyPr>
            <a:noAutofit/>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9" name="Slide Number Placeholder 8"/>
          <p:cNvSpPr>
            <a:spLocks noGrp="1"/>
          </p:cNvSpPr>
          <p:nvPr>
            <p:ph type="sldNum" sz="quarter" idx="12"/>
          </p:nvPr>
        </p:nvSpPr>
        <p:spPr>
          <a:ln w="3175">
            <a:noFill/>
          </a:ln>
        </p:spPr>
        <p:txBody>
          <a:bodyPr>
            <a:noAutofit/>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
        <p:nvSpPr>
          <p:cNvPr id="6" name="Text Placeholder 5"/>
          <p:cNvSpPr>
            <a:spLocks noGrp="1"/>
          </p:cNvSpPr>
          <p:nvPr>
            <p:ph type="body" sz="quarter" idx="13" hasCustomPrompt="1"/>
          </p:nvPr>
        </p:nvSpPr>
        <p:spPr>
          <a:xfrm>
            <a:off x="251519" y="2156619"/>
            <a:ext cx="7164000" cy="340519"/>
          </a:xfrm>
          <a:ln w="3175">
            <a:noFill/>
          </a:ln>
        </p:spPr>
        <p:txBody>
          <a:bodyPr>
            <a:noAutofit/>
          </a:bodyPr>
          <a:lstStyle>
            <a:lvl1pPr>
              <a:defRPr lang="en-GB" sz="2400" b="0" kern="1200" dirty="0">
                <a:solidFill>
                  <a:schemeClr val="bg1"/>
                </a:solidFill>
                <a:latin typeface="EE Nobblee Light" pitchFamily="2" charset="0"/>
                <a:ea typeface="+mj-ea"/>
                <a:cs typeface="+mj-cs"/>
              </a:defRPr>
            </a:lvl1pPr>
          </a:lstStyle>
          <a:p>
            <a:pPr lvl="0"/>
            <a:r>
              <a:rPr lang="en-US" dirty="0"/>
              <a:t>DATE</a:t>
            </a:r>
            <a:endParaRPr lang="en-GB" dirty="0"/>
          </a:p>
        </p:txBody>
      </p:sp>
    </p:spTree>
    <p:extLst>
      <p:ext uri="{BB962C8B-B14F-4D97-AF65-F5344CB8AC3E}">
        <p14:creationId xmlns:p14="http://schemas.microsoft.com/office/powerpoint/2010/main" val="158274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Functional">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2042" y="158535"/>
            <a:ext cx="9197196" cy="5420633"/>
            <a:chOff x="-22042" y="158535"/>
            <a:chExt cx="9197196" cy="5420633"/>
          </a:xfrm>
        </p:grpSpPr>
        <p:grpSp>
          <p:nvGrpSpPr>
            <p:cNvPr id="627" name="Group 626"/>
            <p:cNvGrpSpPr/>
            <p:nvPr userDrawn="1"/>
          </p:nvGrpSpPr>
          <p:grpSpPr>
            <a:xfrm>
              <a:off x="-22042" y="158535"/>
              <a:ext cx="9197196" cy="5147237"/>
              <a:chOff x="-22042" y="158535"/>
              <a:chExt cx="9197196" cy="5147237"/>
            </a:xfrm>
            <a:solidFill>
              <a:srgbClr val="E0F5F8"/>
            </a:solidFill>
          </p:grpSpPr>
          <p:grpSp>
            <p:nvGrpSpPr>
              <p:cNvPr id="628" name="Group 627"/>
              <p:cNvGrpSpPr/>
              <p:nvPr userDrawn="1"/>
            </p:nvGrpSpPr>
            <p:grpSpPr>
              <a:xfrm>
                <a:off x="22406" y="158535"/>
                <a:ext cx="9089676" cy="18000"/>
                <a:chOff x="22406" y="158535"/>
                <a:chExt cx="9089676" cy="18000"/>
              </a:xfrm>
              <a:grpFill/>
            </p:grpSpPr>
            <p:sp>
              <p:nvSpPr>
                <p:cNvPr id="904" name="Oval 903"/>
                <p:cNvSpPr/>
                <p:nvPr/>
              </p:nvSpPr>
              <p:spPr>
                <a:xfrm>
                  <a:off x="224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5" name="Oval 904"/>
                <p:cNvSpPr/>
                <p:nvPr/>
              </p:nvSpPr>
              <p:spPr>
                <a:xfrm>
                  <a:off x="4510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6" name="Oval 905"/>
                <p:cNvSpPr/>
                <p:nvPr/>
              </p:nvSpPr>
              <p:spPr>
                <a:xfrm>
                  <a:off x="8868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7" name="Oval 906"/>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8" name="Oval 907"/>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9" name="Oval 908"/>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0" name="Oval 909"/>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1" name="Oval 910"/>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2" name="Oval 911"/>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3" name="Oval 912"/>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4" name="Oval 913"/>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5" name="Oval 914"/>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6" name="Oval 915"/>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7" name="Oval 916"/>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8" name="Oval 917"/>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9" name="Oval 918"/>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0" name="Oval 919"/>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1" name="Oval 920"/>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2" name="Oval 921"/>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3" name="Oval 922"/>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4" name="Oval 923"/>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5" name="Oval 924"/>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9" name="Group 628"/>
              <p:cNvGrpSpPr/>
              <p:nvPr userDrawn="1"/>
            </p:nvGrpSpPr>
            <p:grpSpPr>
              <a:xfrm>
                <a:off x="15263" y="565729"/>
                <a:ext cx="9103962" cy="18000"/>
                <a:chOff x="15263" y="565729"/>
                <a:chExt cx="9103962" cy="18000"/>
              </a:xfrm>
              <a:grpFill/>
            </p:grpSpPr>
            <p:sp>
              <p:nvSpPr>
                <p:cNvPr id="882" name="Oval 881"/>
                <p:cNvSpPr/>
                <p:nvPr/>
              </p:nvSpPr>
              <p:spPr>
                <a:xfrm>
                  <a:off x="1526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3" name="Oval 882"/>
                <p:cNvSpPr/>
                <p:nvPr/>
              </p:nvSpPr>
              <p:spPr>
                <a:xfrm>
                  <a:off x="4510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4" name="Oval 883"/>
                <p:cNvSpPr/>
                <p:nvPr/>
              </p:nvSpPr>
              <p:spPr>
                <a:xfrm>
                  <a:off x="879657"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5" name="Oval 884"/>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6" name="Oval 885"/>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7" name="Oval 886"/>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8" name="Oval 887"/>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9" name="Oval 888"/>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0" name="Oval 889"/>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1" name="Oval 890"/>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2" name="Oval 891"/>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3" name="Oval 892"/>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4" name="Oval 893"/>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5" name="Oval 894"/>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6" name="Oval 895"/>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7" name="Oval 896"/>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8" name="Oval 897"/>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9" name="Oval 898"/>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0" name="Oval 899"/>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1" name="Oval 900"/>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3" name="Oval 902"/>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0" name="Group 629"/>
              <p:cNvGrpSpPr/>
              <p:nvPr userDrawn="1"/>
            </p:nvGrpSpPr>
            <p:grpSpPr>
              <a:xfrm>
                <a:off x="8120" y="970541"/>
                <a:ext cx="9120381" cy="18000"/>
                <a:chOff x="8120" y="970541"/>
                <a:chExt cx="9120381" cy="18000"/>
              </a:xfrm>
              <a:grpFill/>
            </p:grpSpPr>
            <p:sp>
              <p:nvSpPr>
                <p:cNvPr id="860" name="Oval 859"/>
                <p:cNvSpPr/>
                <p:nvPr/>
              </p:nvSpPr>
              <p:spPr>
                <a:xfrm>
                  <a:off x="812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1" name="Oval 860"/>
                <p:cNvSpPr/>
                <p:nvPr/>
              </p:nvSpPr>
              <p:spPr>
                <a:xfrm>
                  <a:off x="44150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2" name="Oval 861"/>
                <p:cNvSpPr/>
                <p:nvPr/>
              </p:nvSpPr>
              <p:spPr>
                <a:xfrm>
                  <a:off x="87727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3" name="Oval 862"/>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4" name="Oval 863"/>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5" name="Oval 864"/>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6" name="Oval 865"/>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7" name="Oval 866"/>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8" name="Oval 867"/>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9" name="Oval 868"/>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0" name="Oval 869"/>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1" name="Oval 870"/>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2" name="Oval 871"/>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3" name="Oval 872"/>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4" name="Oval 873"/>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5" name="Oval 874"/>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6" name="Oval 875"/>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7" name="Oval 876"/>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8" name="Oval 877"/>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9" name="Oval 878"/>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1" name="Oval 880"/>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1" name="Group 630"/>
              <p:cNvGrpSpPr/>
              <p:nvPr userDrawn="1"/>
            </p:nvGrpSpPr>
            <p:grpSpPr>
              <a:xfrm>
                <a:off x="3358" y="1375353"/>
                <a:ext cx="9135493" cy="27525"/>
                <a:chOff x="3358" y="1375353"/>
                <a:chExt cx="9135493" cy="27525"/>
              </a:xfrm>
              <a:grpFill/>
            </p:grpSpPr>
            <p:sp>
              <p:nvSpPr>
                <p:cNvPr id="838" name="Oval 837"/>
                <p:cNvSpPr/>
                <p:nvPr/>
              </p:nvSpPr>
              <p:spPr>
                <a:xfrm>
                  <a:off x="3358"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9" name="Oval 838"/>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0" name="Oval 839"/>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1" name="Oval 840"/>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2" name="Oval 841"/>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3" name="Oval 842"/>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4" name="Oval 843"/>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5" name="Oval 844"/>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6" name="Oval 845"/>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7" name="Oval 846"/>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8" name="Oval 847"/>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9" name="Oval 848"/>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0" name="Oval 849"/>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1" name="Oval 850"/>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2" name="Oval 851"/>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3" name="Oval 852"/>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4" name="Oval 853"/>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5" name="Oval 854"/>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6" name="Oval 855"/>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7" name="Oval 856"/>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9" name="Oval 858"/>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2" name="Group 631"/>
              <p:cNvGrpSpPr/>
              <p:nvPr userDrawn="1"/>
            </p:nvGrpSpPr>
            <p:grpSpPr>
              <a:xfrm>
                <a:off x="-6167" y="1803978"/>
                <a:ext cx="9155016" cy="21600"/>
                <a:chOff x="-6167" y="1803978"/>
                <a:chExt cx="9155016" cy="21600"/>
              </a:xfrm>
              <a:grpFill/>
            </p:grpSpPr>
            <p:sp>
              <p:nvSpPr>
                <p:cNvPr id="816" name="Oval 815"/>
                <p:cNvSpPr/>
                <p:nvPr/>
              </p:nvSpPr>
              <p:spPr>
                <a:xfrm>
                  <a:off x="-616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7" name="Oval 816"/>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8" name="Oval 817"/>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9" name="Oval 818"/>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0" name="Oval 819"/>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1" name="Oval 820"/>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2" name="Oval 821"/>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3" name="Oval 822"/>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4" name="Oval 823"/>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5" name="Oval 824"/>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6" name="Oval 825"/>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7" name="Oval 826"/>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8" name="Oval 827"/>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9" name="Oval 828"/>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0" name="Oval 829"/>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1" name="Oval 830"/>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2" name="Oval 831"/>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3" name="Oval 832"/>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4" name="Oval 833"/>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5" name="Oval 834"/>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6" name="Oval 835"/>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7" name="Oval 836"/>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3" name="Group 632"/>
              <p:cNvGrpSpPr/>
              <p:nvPr userDrawn="1"/>
            </p:nvGrpSpPr>
            <p:grpSpPr>
              <a:xfrm>
                <a:off x="-12517" y="2215458"/>
                <a:ext cx="9168509" cy="21600"/>
                <a:chOff x="-12517" y="2215458"/>
                <a:chExt cx="9168509" cy="21600"/>
              </a:xfrm>
              <a:grpFill/>
            </p:grpSpPr>
            <p:sp>
              <p:nvSpPr>
                <p:cNvPr id="794" name="Oval 793"/>
                <p:cNvSpPr/>
                <p:nvPr/>
              </p:nvSpPr>
              <p:spPr>
                <a:xfrm>
                  <a:off x="-1251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5" name="Oval 794"/>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6" name="Oval 795"/>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7" name="Oval 796"/>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8" name="Oval 797"/>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9" name="Oval 798"/>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0" name="Oval 799"/>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1" name="Oval 800"/>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2" name="Oval 801"/>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3" name="Oval 802"/>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4" name="Oval 803"/>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5" name="Oval 804"/>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6" name="Oval 805"/>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7" name="Oval 806"/>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8" name="Oval 807"/>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9" name="Oval 808"/>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0" name="Oval 809"/>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1" name="Oval 810"/>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2" name="Oval 811"/>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3" name="Oval 812"/>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4" name="Oval 813"/>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5" name="Oval 814"/>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4" name="Group 633"/>
              <p:cNvGrpSpPr/>
              <p:nvPr userDrawn="1"/>
            </p:nvGrpSpPr>
            <p:grpSpPr>
              <a:xfrm>
                <a:off x="-22042" y="2641702"/>
                <a:ext cx="9187615" cy="28800"/>
                <a:chOff x="-22042" y="2641702"/>
                <a:chExt cx="9187615" cy="28800"/>
              </a:xfrm>
              <a:grpFill/>
            </p:grpSpPr>
            <p:sp>
              <p:nvSpPr>
                <p:cNvPr id="772" name="Oval 771"/>
                <p:cNvSpPr/>
                <p:nvPr/>
              </p:nvSpPr>
              <p:spPr>
                <a:xfrm>
                  <a:off x="-2204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3" name="Oval 772"/>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4" name="Oval 773"/>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5" name="Oval 774"/>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6" name="Oval 775"/>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7" name="Oval 776"/>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8" name="Oval 777"/>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9" name="Oval 778"/>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0" name="Oval 779"/>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1" name="Oval 780"/>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2" name="Oval 781"/>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3" name="Oval 782"/>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4" name="Oval 783"/>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5" name="Oval 784"/>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6" name="Oval 785"/>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7" name="Oval 786"/>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8" name="Oval 787"/>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9" name="Oval 788"/>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0" name="Oval 789"/>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1" name="Oval 790"/>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2" name="Oval 791"/>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3" name="Oval 792"/>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5" name="Group 635"/>
              <p:cNvGrpSpPr/>
              <p:nvPr userDrawn="1"/>
            </p:nvGrpSpPr>
            <p:grpSpPr>
              <a:xfrm>
                <a:off x="-22042" y="3068422"/>
                <a:ext cx="9197196" cy="36000"/>
                <a:chOff x="-20858" y="3068422"/>
                <a:chExt cx="9197196" cy="36000"/>
              </a:xfrm>
              <a:grpFill/>
            </p:grpSpPr>
            <p:sp>
              <p:nvSpPr>
                <p:cNvPr id="750" name="Oval 749"/>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1" name="Oval 750"/>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2" name="Oval 751"/>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3" name="Oval 752"/>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4" name="Oval 753"/>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5" name="Oval 754"/>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6" name="Oval 755"/>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7" name="Oval 756"/>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8" name="Oval 757"/>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9" name="Oval 758"/>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0" name="Oval 759"/>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1" name="Oval 760"/>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2" name="Oval 761"/>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3" name="Oval 762"/>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4" name="Oval 763"/>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5" name="Oval 764"/>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6" name="Oval 765"/>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7" name="Oval 766"/>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8" name="Oval 767"/>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9" name="Oval 768"/>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0" name="Oval 769"/>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1" name="Oval 770"/>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6" name="Group 637"/>
              <p:cNvGrpSpPr/>
              <p:nvPr userDrawn="1"/>
            </p:nvGrpSpPr>
            <p:grpSpPr>
              <a:xfrm>
                <a:off x="378806" y="3502762"/>
                <a:ext cx="8793967" cy="36000"/>
                <a:chOff x="379990" y="3068422"/>
                <a:chExt cx="8793967" cy="36000"/>
              </a:xfrm>
              <a:grpFill/>
            </p:grpSpPr>
            <p:sp>
              <p:nvSpPr>
                <p:cNvPr id="729" name="Oval 728"/>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0" name="Oval 729"/>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1" name="Oval 730"/>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2" name="Oval 731"/>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3" name="Oval 732"/>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4" name="Oval 733"/>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5" name="Oval 734"/>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6" name="Oval 735"/>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7" name="Oval 736"/>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8" name="Oval 737"/>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9" name="Oval 738"/>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0" name="Oval 739"/>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1" name="Oval 740"/>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2" name="Oval 741"/>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3" name="Oval 742"/>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4" name="Oval 743"/>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5" name="Oval 744"/>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6" name="Oval 745"/>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7" name="Oval 746"/>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8" name="Oval 747"/>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9" name="Oval 748"/>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7" name="Group 636"/>
              <p:cNvGrpSpPr/>
              <p:nvPr userDrawn="1"/>
            </p:nvGrpSpPr>
            <p:grpSpPr>
              <a:xfrm>
                <a:off x="-20738" y="3940912"/>
                <a:ext cx="9195892" cy="36000"/>
                <a:chOff x="-20738" y="3940912"/>
                <a:chExt cx="9195892" cy="36000"/>
              </a:xfrm>
              <a:grpFill/>
            </p:grpSpPr>
            <p:sp>
              <p:nvSpPr>
                <p:cNvPr id="707" name="Oval 706"/>
                <p:cNvSpPr/>
                <p:nvPr/>
              </p:nvSpPr>
              <p:spPr>
                <a:xfrm>
                  <a:off x="-207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8" name="Oval 707"/>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9" name="Oval 708"/>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0" name="Oval 709"/>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1" name="Oval 710"/>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2" name="Oval 711"/>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3" name="Oval 712"/>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4" name="Oval 713"/>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5" name="Oval 714"/>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6" name="Oval 715"/>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7" name="Oval 716"/>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8" name="Oval 717"/>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9" name="Oval 718"/>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0" name="Oval 719"/>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1" name="Oval 720"/>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2" name="Oval 721"/>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3" name="Oval 722"/>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4" name="Oval 723"/>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5" name="Oval 724"/>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6" name="Oval 725"/>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7" name="Oval 726"/>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8" name="Oval 727"/>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8" name="Group 637"/>
              <p:cNvGrpSpPr/>
              <p:nvPr userDrawn="1"/>
            </p:nvGrpSpPr>
            <p:grpSpPr>
              <a:xfrm>
                <a:off x="-20738" y="4372394"/>
                <a:ext cx="9195892" cy="36000"/>
                <a:chOff x="-20738" y="4372394"/>
                <a:chExt cx="9195892" cy="36000"/>
              </a:xfrm>
              <a:grpFill/>
            </p:grpSpPr>
            <p:sp>
              <p:nvSpPr>
                <p:cNvPr id="685" name="Oval 684"/>
                <p:cNvSpPr/>
                <p:nvPr/>
              </p:nvSpPr>
              <p:spPr>
                <a:xfrm>
                  <a:off x="-207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6" name="Oval 685"/>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7" name="Oval 686"/>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8" name="Oval 687"/>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9" name="Oval 688"/>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0" name="Oval 689"/>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1" name="Oval 690"/>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2" name="Oval 691"/>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3" name="Oval 692"/>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4" name="Oval 693"/>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5" name="Oval 694"/>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6" name="Oval 695"/>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7" name="Oval 696"/>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8" name="Oval 697"/>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9" name="Oval 698"/>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0" name="Oval 699"/>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1" name="Oval 700"/>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2" name="Oval 701"/>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3" name="Oval 702"/>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4" name="Oval 703"/>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5" name="Oval 704"/>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6" name="Oval 705"/>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9" name="Group 638"/>
              <p:cNvGrpSpPr/>
              <p:nvPr userDrawn="1"/>
            </p:nvGrpSpPr>
            <p:grpSpPr>
              <a:xfrm>
                <a:off x="-20738" y="4815527"/>
                <a:ext cx="9195892" cy="36000"/>
                <a:chOff x="-20738" y="4815527"/>
                <a:chExt cx="9195892" cy="36000"/>
              </a:xfrm>
              <a:grpFill/>
            </p:grpSpPr>
            <p:sp>
              <p:nvSpPr>
                <p:cNvPr id="663" name="Oval 662"/>
                <p:cNvSpPr/>
                <p:nvPr/>
              </p:nvSpPr>
              <p:spPr>
                <a:xfrm>
                  <a:off x="-207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4" name="Oval 663"/>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5" name="Oval 664"/>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6" name="Oval 665"/>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7" name="Oval 666"/>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8" name="Oval 667"/>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9" name="Oval 668"/>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0" name="Oval 669"/>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1" name="Oval 670"/>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2" name="Oval 671"/>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3" name="Oval 672"/>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4" name="Oval 673"/>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5" name="Oval 674"/>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6" name="Oval 675"/>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7" name="Oval 676"/>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8" name="Oval 677"/>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9" name="Oval 678"/>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0" name="Oval 679"/>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1" name="Oval 680"/>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2" name="Oval 681"/>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3" name="Oval 682"/>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4" name="Oval 683"/>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0" name="Group 639"/>
              <p:cNvGrpSpPr/>
              <p:nvPr userDrawn="1"/>
            </p:nvGrpSpPr>
            <p:grpSpPr>
              <a:xfrm>
                <a:off x="-20738" y="5269772"/>
                <a:ext cx="9195892" cy="36000"/>
                <a:chOff x="-20738" y="5269772"/>
                <a:chExt cx="9195892" cy="36000"/>
              </a:xfrm>
              <a:grpFill/>
            </p:grpSpPr>
            <p:sp>
              <p:nvSpPr>
                <p:cNvPr id="641" name="Oval 640"/>
                <p:cNvSpPr/>
                <p:nvPr/>
              </p:nvSpPr>
              <p:spPr>
                <a:xfrm>
                  <a:off x="-207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2" name="Oval 641"/>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3" name="Oval 642"/>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4" name="Oval 643"/>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5" name="Oval 644"/>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6" name="Oval 645"/>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7" name="Oval 646"/>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8" name="Oval 647"/>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9" name="Oval 648"/>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0" name="Oval 649"/>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1" name="Oval 650"/>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2" name="Oval 651"/>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3" name="Oval 652"/>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4" name="Oval 653"/>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5" name="Oval 654"/>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6" name="Oval 655"/>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7" name="Oval 656"/>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8" name="Oval 657"/>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9" name="Oval 658"/>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0" name="Oval 659"/>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1" name="Oval 660"/>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2" name="Oval 661"/>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nvGrpSpPr>
            <p:cNvPr id="926" name="Group 925"/>
            <p:cNvGrpSpPr/>
            <p:nvPr userDrawn="1"/>
          </p:nvGrpSpPr>
          <p:grpSpPr>
            <a:xfrm>
              <a:off x="158146" y="318079"/>
              <a:ext cx="8826587" cy="5261089"/>
              <a:chOff x="158146" y="318079"/>
              <a:chExt cx="8826587" cy="5261089"/>
            </a:xfrm>
            <a:solidFill>
              <a:srgbClr val="E4F4F4"/>
            </a:solidFill>
          </p:grpSpPr>
          <p:grpSp>
            <p:nvGrpSpPr>
              <p:cNvPr id="927" name="Group 926"/>
              <p:cNvGrpSpPr/>
              <p:nvPr userDrawn="1"/>
            </p:nvGrpSpPr>
            <p:grpSpPr>
              <a:xfrm>
                <a:off x="262912" y="318079"/>
                <a:ext cx="8612511" cy="10800"/>
                <a:chOff x="262912" y="318079"/>
                <a:chExt cx="8612511" cy="10800"/>
              </a:xfrm>
              <a:grpFill/>
            </p:grpSpPr>
            <p:sp>
              <p:nvSpPr>
                <p:cNvPr id="1227" name="Oval 1226"/>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8" name="Oval 1227"/>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9" name="Oval 1228"/>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0" name="Oval 1229"/>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1" name="Oval 1230"/>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2" name="Oval 1231"/>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3" name="Oval 1232"/>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4" name="Oval 1233"/>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5" name="Oval 1234"/>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6" name="Oval 1235"/>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7" name="Oval 1236"/>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8" name="Oval 1237"/>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9" name="Oval 1238"/>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0" name="Oval 1239"/>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1" name="Oval 1240"/>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2" name="Oval 1241"/>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3" name="Oval 1242"/>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4" name="Oval 1243"/>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5" name="Oval 1244"/>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6" name="Oval 1245"/>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8" name="Oval 1247"/>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8" name="Group 927"/>
              <p:cNvGrpSpPr/>
              <p:nvPr userDrawn="1"/>
            </p:nvGrpSpPr>
            <p:grpSpPr>
              <a:xfrm>
                <a:off x="258150" y="699079"/>
                <a:ext cx="7798122" cy="10800"/>
                <a:chOff x="258150" y="699079"/>
                <a:chExt cx="7798122" cy="10800"/>
              </a:xfrm>
              <a:grpFill/>
            </p:grpSpPr>
            <p:sp>
              <p:nvSpPr>
                <p:cNvPr id="1205" name="Oval 1204"/>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6" name="Oval 1205"/>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7" name="Oval 1206"/>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8" name="Oval 1207"/>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9" name="Oval 1208"/>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0" name="Oval 1209"/>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1" name="Oval 1210"/>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2" name="Oval 1211"/>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3" name="Oval 1212"/>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4" name="Oval 1213"/>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5" name="Oval 1214"/>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6" name="Oval 1215"/>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7" name="Oval 1216"/>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8" name="Oval 1217"/>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9" name="Oval 1218"/>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0" name="Oval 1219"/>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1" name="Oval 1220"/>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2" name="Oval 1221"/>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3" name="Oval 1222"/>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4" name="Oval 1223"/>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9" name="Group 928"/>
              <p:cNvGrpSpPr/>
              <p:nvPr userDrawn="1"/>
            </p:nvGrpSpPr>
            <p:grpSpPr>
              <a:xfrm>
                <a:off x="253388" y="1088253"/>
                <a:ext cx="7810027" cy="10800"/>
                <a:chOff x="253388" y="1088253"/>
                <a:chExt cx="7810027" cy="10800"/>
              </a:xfrm>
              <a:grpFill/>
            </p:grpSpPr>
            <p:sp>
              <p:nvSpPr>
                <p:cNvPr id="1183" name="Oval 1182"/>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4" name="Oval 1183"/>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5" name="Oval 1184"/>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6" name="Oval 1185"/>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7" name="Oval 1186"/>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8" name="Oval 1187"/>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9" name="Oval 1188"/>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0" name="Oval 1189"/>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1" name="Oval 1190"/>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2" name="Oval 1191"/>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3" name="Oval 1192"/>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4" name="Oval 1193"/>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5" name="Oval 1194"/>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6" name="Oval 1195"/>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7" name="Oval 1196"/>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8" name="Oval 1197"/>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9" name="Oval 1198"/>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0" name="Oval 1199"/>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1" name="Oval 1200"/>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2" name="Oval 1201"/>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0" name="Group 929"/>
              <p:cNvGrpSpPr/>
              <p:nvPr userDrawn="1"/>
            </p:nvGrpSpPr>
            <p:grpSpPr>
              <a:xfrm>
                <a:off x="243864" y="1477443"/>
                <a:ext cx="8650607" cy="10800"/>
                <a:chOff x="243864" y="1477443"/>
                <a:chExt cx="8650607" cy="10800"/>
              </a:xfrm>
              <a:grpFill/>
            </p:grpSpPr>
            <p:sp>
              <p:nvSpPr>
                <p:cNvPr id="1161" name="Oval 1160"/>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2" name="Oval 1161"/>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3" name="Oval 1162"/>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4" name="Oval 1163"/>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5" name="Oval 1164"/>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6" name="Oval 1165"/>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7" name="Oval 1166"/>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8" name="Oval 1167"/>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9" name="Oval 1168"/>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0" name="Oval 1169"/>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1" name="Oval 1170"/>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2" name="Oval 1171"/>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3" name="Oval 1172"/>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4" name="Oval 1173"/>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5" name="Oval 1174"/>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6" name="Oval 1175"/>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7" name="Oval 1176"/>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8" name="Oval 1177"/>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9" name="Oval 1178"/>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0" name="Oval 1179"/>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1" name="Oval 1180"/>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2" name="Oval 1181"/>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1" name="Group 930"/>
              <p:cNvGrpSpPr/>
              <p:nvPr userDrawn="1"/>
            </p:nvGrpSpPr>
            <p:grpSpPr>
              <a:xfrm>
                <a:off x="237514" y="1868436"/>
                <a:ext cx="8668919" cy="18000"/>
                <a:chOff x="237514" y="1868436"/>
                <a:chExt cx="8668919" cy="18000"/>
              </a:xfrm>
              <a:grpFill/>
            </p:grpSpPr>
            <p:sp>
              <p:nvSpPr>
                <p:cNvPr id="1139" name="Oval 1138"/>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0" name="Oval 1139"/>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1" name="Oval 1140"/>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2" name="Oval 1141"/>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3" name="Oval 1142"/>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4" name="Oval 1143"/>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5" name="Oval 1144"/>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6" name="Oval 1145"/>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7" name="Oval 1146"/>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8" name="Oval 1147"/>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9" name="Oval 1148"/>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0" name="Oval 1149"/>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1" name="Oval 1150"/>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2" name="Oval 1151"/>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3" name="Oval 1152"/>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4" name="Oval 1153"/>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5" name="Oval 1154"/>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6" name="Oval 1155"/>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7" name="Oval 1156"/>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8" name="Oval 1157"/>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9" name="Oval 1158"/>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0" name="Oval 1159"/>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2" name="Group 931"/>
              <p:cNvGrpSpPr/>
              <p:nvPr userDrawn="1"/>
            </p:nvGrpSpPr>
            <p:grpSpPr>
              <a:xfrm>
                <a:off x="227990" y="2258487"/>
                <a:ext cx="8687967" cy="18000"/>
                <a:chOff x="227990" y="2258487"/>
                <a:chExt cx="8687967" cy="18000"/>
              </a:xfrm>
              <a:grpFill/>
            </p:grpSpPr>
            <p:sp>
              <p:nvSpPr>
                <p:cNvPr id="1117" name="Oval 1116"/>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8" name="Oval 1117"/>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9" name="Oval 1118"/>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0" name="Oval 1119"/>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1" name="Oval 1120"/>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2" name="Oval 1121"/>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3" name="Oval 1122"/>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4" name="Oval 1123"/>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5" name="Oval 1124"/>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6" name="Oval 1125"/>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7" name="Oval 1126"/>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8" name="Oval 1127"/>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9" name="Oval 1128"/>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0" name="Oval 1129"/>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1" name="Oval 1130"/>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2" name="Oval 1131"/>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3" name="Oval 1132"/>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4" name="Oval 1133"/>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5" name="Oval 1134"/>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6" name="Oval 1135"/>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7" name="Oval 1136"/>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8" name="Oval 1137"/>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3" name="Group 932"/>
              <p:cNvGrpSpPr/>
              <p:nvPr userDrawn="1"/>
            </p:nvGrpSpPr>
            <p:grpSpPr>
              <a:xfrm>
                <a:off x="218465" y="2660921"/>
                <a:ext cx="8710617" cy="21600"/>
                <a:chOff x="218465" y="2660921"/>
                <a:chExt cx="8710617" cy="21600"/>
              </a:xfrm>
              <a:grpFill/>
            </p:grpSpPr>
            <p:sp>
              <p:nvSpPr>
                <p:cNvPr id="1095" name="Oval 1094"/>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6" name="Oval 1095"/>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7" name="Oval 1096"/>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8" name="Oval 1097"/>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9" name="Oval 1098"/>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0" name="Oval 1099"/>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1" name="Oval 1100"/>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2" name="Oval 1101"/>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3" name="Oval 1102"/>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4" name="Oval 1103"/>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5" name="Oval 1104"/>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6" name="Oval 1105"/>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7" name="Oval 1106"/>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8" name="Oval 1107"/>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9" name="Oval 1108"/>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0" name="Oval 1109"/>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1" name="Oval 1110"/>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2" name="Oval 1111"/>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3" name="Oval 1112"/>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4" name="Oval 1113"/>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5" name="Oval 1114"/>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6" name="Oval 1115"/>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4" name="Group 636"/>
              <p:cNvGrpSpPr/>
              <p:nvPr userDrawn="1"/>
            </p:nvGrpSpPr>
            <p:grpSpPr>
              <a:xfrm>
                <a:off x="201798" y="3051926"/>
                <a:ext cx="8734484" cy="28800"/>
                <a:chOff x="202982" y="3051926"/>
                <a:chExt cx="8734484" cy="28800"/>
              </a:xfrm>
              <a:grpFill/>
            </p:grpSpPr>
            <p:sp>
              <p:nvSpPr>
                <p:cNvPr id="1073" name="Oval 1072"/>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4" name="Oval 1073"/>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5" name="Oval 1074"/>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6" name="Oval 1075"/>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7" name="Oval 1076"/>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8" name="Oval 1077"/>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9" name="Oval 1078"/>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0" name="Oval 1079"/>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1" name="Oval 1080"/>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2" name="Oval 1081"/>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3" name="Oval 1082"/>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4" name="Oval 1083"/>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5" name="Oval 1084"/>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6" name="Oval 1085"/>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7" name="Oval 1086"/>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8" name="Oval 1087"/>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9" name="Oval 1088"/>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0" name="Oval 1089"/>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1" name="Oval 1090"/>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2" name="Oval 1091"/>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3" name="Oval 1092"/>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4" name="Oval 1093"/>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5" name="Group 638"/>
              <p:cNvGrpSpPr/>
              <p:nvPr userDrawn="1"/>
            </p:nvGrpSpPr>
            <p:grpSpPr>
              <a:xfrm>
                <a:off x="201798" y="3466898"/>
                <a:ext cx="8744008" cy="28800"/>
                <a:chOff x="202982" y="3051926"/>
                <a:chExt cx="8744008" cy="28800"/>
              </a:xfrm>
              <a:grpFill/>
            </p:grpSpPr>
            <p:sp>
              <p:nvSpPr>
                <p:cNvPr id="1051" name="Oval 1050"/>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2" name="Oval 1051"/>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3" name="Oval 1052"/>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4" name="Oval 1053"/>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5" name="Oval 1054"/>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6" name="Oval 1055"/>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7" name="Oval 1056"/>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8" name="Oval 1057"/>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9" name="Oval 1058"/>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0" name="Oval 1059"/>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1" name="Oval 1060"/>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2" name="Oval 1061"/>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3" name="Oval 1062"/>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4" name="Oval 1063"/>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5" name="Oval 1064"/>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6" name="Oval 1065"/>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7" name="Oval 1066"/>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8" name="Oval 1067"/>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9" name="Oval 1068"/>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0" name="Oval 1069"/>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1" name="Oval 1070"/>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2" name="Oval 1071"/>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6" name="Group 935"/>
              <p:cNvGrpSpPr/>
              <p:nvPr userDrawn="1"/>
            </p:nvGrpSpPr>
            <p:grpSpPr>
              <a:xfrm>
                <a:off x="198623" y="3876473"/>
                <a:ext cx="8762300" cy="28800"/>
                <a:chOff x="198623" y="3876473"/>
                <a:chExt cx="8762300" cy="28800"/>
              </a:xfrm>
              <a:grpFill/>
            </p:grpSpPr>
            <p:sp>
              <p:nvSpPr>
                <p:cNvPr id="1029" name="Oval 1028"/>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0" name="Oval 1029"/>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1" name="Oval 1030"/>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2" name="Oval 1031"/>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3" name="Oval 1032"/>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4" name="Oval 1033"/>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5" name="Oval 1034"/>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6" name="Oval 1035"/>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7" name="Oval 1036"/>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8" name="Oval 1037"/>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9" name="Oval 1038"/>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0" name="Oval 1039"/>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1" name="Oval 1040"/>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2" name="Oval 1041"/>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3" name="Oval 1042"/>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4" name="Oval 1043"/>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5" name="Oval 1044"/>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6" name="Oval 1045"/>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7" name="Oval 1046"/>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8" name="Oval 1047"/>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9" name="Oval 1048"/>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0" name="Oval 1049"/>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7" name="Group 936"/>
              <p:cNvGrpSpPr/>
              <p:nvPr userDrawn="1"/>
            </p:nvGrpSpPr>
            <p:grpSpPr>
              <a:xfrm>
                <a:off x="181956" y="4293669"/>
                <a:ext cx="8778967" cy="28800"/>
                <a:chOff x="181956" y="4293669"/>
                <a:chExt cx="8778967" cy="28800"/>
              </a:xfrm>
              <a:grpFill/>
            </p:grpSpPr>
            <p:sp>
              <p:nvSpPr>
                <p:cNvPr id="1007" name="Oval 1006"/>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8" name="Oval 1007"/>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9" name="Oval 1008"/>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0" name="Oval 1009"/>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1" name="Oval 1010"/>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2" name="Oval 1011"/>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3" name="Oval 1012"/>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4" name="Oval 1013"/>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5" name="Oval 1014"/>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6" name="Oval 1015"/>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7" name="Oval 1016"/>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8" name="Oval 1017"/>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9" name="Oval 1018"/>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0" name="Oval 1019"/>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1" name="Oval 1020"/>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2" name="Oval 1021"/>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3" name="Oval 1022"/>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4" name="Oval 1023"/>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5" name="Oval 1024"/>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6" name="Oval 1025"/>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7" name="Oval 1026"/>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8" name="Oval 1027"/>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8" name="Group 937"/>
              <p:cNvGrpSpPr/>
              <p:nvPr userDrawn="1"/>
            </p:nvGrpSpPr>
            <p:grpSpPr>
              <a:xfrm>
                <a:off x="172432" y="4708666"/>
                <a:ext cx="8793253" cy="28800"/>
                <a:chOff x="172432" y="4708666"/>
                <a:chExt cx="8793253" cy="28800"/>
              </a:xfrm>
              <a:grpFill/>
            </p:grpSpPr>
            <p:sp>
              <p:nvSpPr>
                <p:cNvPr id="985" name="Oval 984"/>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6" name="Oval 985"/>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7" name="Oval 986"/>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8" name="Oval 987"/>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9" name="Oval 988"/>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0" name="Oval 989"/>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1" name="Oval 990"/>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2" name="Oval 991"/>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3" name="Oval 992"/>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4" name="Oval 993"/>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5" name="Oval 994"/>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6" name="Oval 995"/>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7" name="Oval 996"/>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8" name="Oval 997"/>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9" name="Oval 998"/>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0" name="Oval 999"/>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1" name="Oval 1000"/>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2" name="Oval 1001"/>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3" name="Oval 1002"/>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4" name="Oval 1003"/>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5" name="Oval 1004"/>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6" name="Oval 1005"/>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9" name="Group 938"/>
              <p:cNvGrpSpPr/>
              <p:nvPr userDrawn="1"/>
            </p:nvGrpSpPr>
            <p:grpSpPr>
              <a:xfrm>
                <a:off x="172432" y="5123772"/>
                <a:ext cx="8802777" cy="28800"/>
                <a:chOff x="172432" y="5123772"/>
                <a:chExt cx="8802777" cy="28800"/>
              </a:xfrm>
              <a:grpFill/>
            </p:grpSpPr>
            <p:sp>
              <p:nvSpPr>
                <p:cNvPr id="963" name="Oval 962"/>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4" name="Oval 963"/>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5" name="Oval 964"/>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6" name="Oval 965"/>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7" name="Oval 966"/>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8" name="Oval 967"/>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9" name="Oval 968"/>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0" name="Oval 969"/>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1" name="Oval 970"/>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2" name="Oval 971"/>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3" name="Oval 972"/>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4" name="Oval 973"/>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5" name="Oval 974"/>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6" name="Oval 975"/>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7" name="Oval 976"/>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8" name="Oval 977"/>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9" name="Oval 978"/>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0" name="Oval 979"/>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1" name="Oval 980"/>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2" name="Oval 981"/>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3" name="Oval 982"/>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4" name="Oval 983"/>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40" name="Group 939"/>
              <p:cNvGrpSpPr/>
              <p:nvPr userDrawn="1"/>
            </p:nvGrpSpPr>
            <p:grpSpPr>
              <a:xfrm>
                <a:off x="158146" y="5550368"/>
                <a:ext cx="8826587" cy="28800"/>
                <a:chOff x="158146" y="5550368"/>
                <a:chExt cx="8826587" cy="28800"/>
              </a:xfrm>
              <a:grpFill/>
            </p:grpSpPr>
            <p:sp>
              <p:nvSpPr>
                <p:cNvPr id="941" name="Oval 940"/>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2" name="Oval 941"/>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3" name="Oval 942"/>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4" name="Oval 943"/>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5" name="Oval 944"/>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6" name="Oval 945"/>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7" name="Oval 946"/>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8" name="Oval 947"/>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9" name="Oval 948"/>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0" name="Oval 949"/>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1" name="Oval 950"/>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2" name="Oval 951"/>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3" name="Oval 952"/>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4" name="Oval 953"/>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5" name="Oval 954"/>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6" name="Oval 955"/>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7" name="Oval 956"/>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8" name="Oval 957"/>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9" name="Oval 958"/>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0" name="Oval 959"/>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1" name="Oval 960"/>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2" name="Oval 961"/>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p:ph type="ctrTitle" hasCustomPrompt="1"/>
          </p:nvPr>
        </p:nvSpPr>
        <p:spPr>
          <a:xfrm>
            <a:off x="251519" y="305931"/>
            <a:ext cx="7163693" cy="623248"/>
          </a:xfrm>
        </p:spPr>
        <p:txBody>
          <a:bodyPr>
            <a:noAutofit/>
          </a:bodyPr>
          <a:lstStyle>
            <a:lvl1pPr>
              <a:lnSpc>
                <a:spcPct val="75000"/>
              </a:lnSpc>
              <a:defRPr sz="5400" b="0">
                <a:solidFill>
                  <a:schemeClr val="tx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7164000" cy="1246495"/>
          </a:xfrm>
        </p:spPr>
        <p:txBody>
          <a:bodyPr>
            <a:noAutofit/>
          </a:bodyPr>
          <a:lstStyle>
            <a:lvl1pPr marL="0" indent="0" algn="l">
              <a:lnSpc>
                <a:spcPct val="75000"/>
              </a:lnSpc>
              <a:spcBef>
                <a:spcPts val="0"/>
              </a:spcBef>
              <a:buNone/>
              <a:defRPr lang="en-GB" sz="5400" b="0" kern="1200" dirty="0">
                <a:solidFill>
                  <a:schemeClr val="tx2"/>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1249" name="Freeform 5"/>
          <p:cNvSpPr>
            <a:spLocks noChangeAspect="1" noEditPoints="1"/>
          </p:cNvSpPr>
          <p:nvPr userDrawn="1"/>
        </p:nvSpPr>
        <p:spPr bwMode="auto">
          <a:xfrm>
            <a:off x="8265640" y="292100"/>
            <a:ext cx="656202" cy="1152000"/>
          </a:xfrm>
          <a:custGeom>
            <a:avLst/>
            <a:gdLst>
              <a:gd name="T0" fmla="*/ 323 w 645"/>
              <a:gd name="T1" fmla="*/ 1134 h 1134"/>
              <a:gd name="T2" fmla="*/ 107 w 645"/>
              <a:gd name="T3" fmla="*/ 567 h 1134"/>
              <a:gd name="T4" fmla="*/ 0 w 645"/>
              <a:gd name="T5" fmla="*/ 323 h 1134"/>
              <a:gd name="T6" fmla="*/ 546 w 645"/>
              <a:gd name="T7" fmla="*/ 556 h 1134"/>
              <a:gd name="T8" fmla="*/ 546 w 645"/>
              <a:gd name="T9" fmla="*/ 578 h 1134"/>
              <a:gd name="T10" fmla="*/ 343 w 645"/>
              <a:gd name="T11" fmla="*/ 426 h 1134"/>
              <a:gd name="T12" fmla="*/ 273 w 645"/>
              <a:gd name="T13" fmla="*/ 437 h 1134"/>
              <a:gd name="T14" fmla="*/ 266 w 645"/>
              <a:gd name="T15" fmla="*/ 387 h 1134"/>
              <a:gd name="T16" fmla="*/ 272 w 645"/>
              <a:gd name="T17" fmla="*/ 339 h 1134"/>
              <a:gd name="T18" fmla="*/ 337 w 645"/>
              <a:gd name="T19" fmla="*/ 349 h 1134"/>
              <a:gd name="T20" fmla="*/ 409 w 645"/>
              <a:gd name="T21" fmla="*/ 322 h 1134"/>
              <a:gd name="T22" fmla="*/ 337 w 645"/>
              <a:gd name="T23" fmla="*/ 296 h 1134"/>
              <a:gd name="T24" fmla="*/ 272 w 645"/>
              <a:gd name="T25" fmla="*/ 306 h 1134"/>
              <a:gd name="T26" fmla="*/ 266 w 645"/>
              <a:gd name="T27" fmla="*/ 258 h 1134"/>
              <a:gd name="T28" fmla="*/ 273 w 645"/>
              <a:gd name="T29" fmla="*/ 208 h 1134"/>
              <a:gd name="T30" fmla="*/ 343 w 645"/>
              <a:gd name="T31" fmla="*/ 219 h 1134"/>
              <a:gd name="T32" fmla="*/ 417 w 645"/>
              <a:gd name="T33" fmla="*/ 193 h 1134"/>
              <a:gd name="T34" fmla="*/ 343 w 645"/>
              <a:gd name="T35" fmla="*/ 167 h 1134"/>
              <a:gd name="T36" fmla="*/ 273 w 645"/>
              <a:gd name="T37" fmla="*/ 178 h 1134"/>
              <a:gd name="T38" fmla="*/ 236 w 645"/>
              <a:gd name="T39" fmla="*/ 215 h 1134"/>
              <a:gd name="T40" fmla="*/ 225 w 645"/>
              <a:gd name="T41" fmla="*/ 279 h 1134"/>
              <a:gd name="T42" fmla="*/ 236 w 645"/>
              <a:gd name="T43" fmla="*/ 344 h 1134"/>
              <a:gd name="T44" fmla="*/ 225 w 645"/>
              <a:gd name="T45" fmla="*/ 409 h 1134"/>
              <a:gd name="T46" fmla="*/ 251 w 645"/>
              <a:gd name="T47" fmla="*/ 478 h 1134"/>
              <a:gd name="T48" fmla="*/ 319 w 645"/>
              <a:gd name="T49" fmla="*/ 463 h 1134"/>
              <a:gd name="T50" fmla="*/ 390 w 645"/>
              <a:gd name="T51" fmla="*/ 478 h 1134"/>
              <a:gd name="T52" fmla="*/ 273 w 645"/>
              <a:gd name="T53" fmla="*/ 697 h 1134"/>
              <a:gd name="T54" fmla="*/ 343 w 645"/>
              <a:gd name="T55" fmla="*/ 709 h 1134"/>
              <a:gd name="T56" fmla="*/ 417 w 645"/>
              <a:gd name="T57" fmla="*/ 682 h 1134"/>
              <a:gd name="T58" fmla="*/ 343 w 645"/>
              <a:gd name="T59" fmla="*/ 656 h 1134"/>
              <a:gd name="T60" fmla="*/ 273 w 645"/>
              <a:gd name="T61" fmla="*/ 667 h 1134"/>
              <a:gd name="T62" fmla="*/ 236 w 645"/>
              <a:gd name="T63" fmla="*/ 704 h 1134"/>
              <a:gd name="T64" fmla="*/ 225 w 645"/>
              <a:gd name="T65" fmla="*/ 769 h 1134"/>
              <a:gd name="T66" fmla="*/ 236 w 645"/>
              <a:gd name="T67" fmla="*/ 833 h 1134"/>
              <a:gd name="T68" fmla="*/ 225 w 645"/>
              <a:gd name="T69" fmla="*/ 898 h 1134"/>
              <a:gd name="T70" fmla="*/ 251 w 645"/>
              <a:gd name="T71" fmla="*/ 968 h 1134"/>
              <a:gd name="T72" fmla="*/ 319 w 645"/>
              <a:gd name="T73" fmla="*/ 952 h 1134"/>
              <a:gd name="T74" fmla="*/ 390 w 645"/>
              <a:gd name="T75" fmla="*/ 968 h 1134"/>
              <a:gd name="T76" fmla="*/ 367 w 645"/>
              <a:gd name="T77" fmla="*/ 930 h 1134"/>
              <a:gd name="T78" fmla="*/ 295 w 645"/>
              <a:gd name="T79" fmla="*/ 915 h 1134"/>
              <a:gd name="T80" fmla="*/ 278 w 645"/>
              <a:gd name="T81" fmla="*/ 898 h 1134"/>
              <a:gd name="T82" fmla="*/ 266 w 645"/>
              <a:gd name="T83" fmla="*/ 833 h 1134"/>
              <a:gd name="T84" fmla="*/ 315 w 645"/>
              <a:gd name="T85" fmla="*/ 825 h 1134"/>
              <a:gd name="T86" fmla="*/ 382 w 645"/>
              <a:gd name="T87" fmla="*/ 838 h 1134"/>
              <a:gd name="T88" fmla="*/ 360 w 645"/>
              <a:gd name="T89" fmla="*/ 798 h 1134"/>
              <a:gd name="T90" fmla="*/ 292 w 645"/>
              <a:gd name="T91" fmla="*/ 785 h 1134"/>
              <a:gd name="T92" fmla="*/ 278 w 645"/>
              <a:gd name="T93" fmla="*/ 769 h 1134"/>
              <a:gd name="T94" fmla="*/ 266 w 645"/>
              <a:gd name="T95" fmla="*/ 7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1134">
                <a:moveTo>
                  <a:pt x="546" y="578"/>
                </a:moveTo>
                <a:cubicBezTo>
                  <a:pt x="606" y="639"/>
                  <a:pt x="645" y="720"/>
                  <a:pt x="645" y="811"/>
                </a:cubicBezTo>
                <a:cubicBezTo>
                  <a:pt x="645" y="990"/>
                  <a:pt x="501" y="1134"/>
                  <a:pt x="323" y="1134"/>
                </a:cubicBezTo>
                <a:cubicBezTo>
                  <a:pt x="145" y="1134"/>
                  <a:pt x="0" y="990"/>
                  <a:pt x="0" y="811"/>
                </a:cubicBezTo>
                <a:cubicBezTo>
                  <a:pt x="0" y="720"/>
                  <a:pt x="40" y="639"/>
                  <a:pt x="99" y="578"/>
                </a:cubicBezTo>
                <a:cubicBezTo>
                  <a:pt x="104" y="574"/>
                  <a:pt x="107" y="572"/>
                  <a:pt x="107" y="567"/>
                </a:cubicBezTo>
                <a:cubicBezTo>
                  <a:pt x="107" y="563"/>
                  <a:pt x="104" y="560"/>
                  <a:pt x="99" y="556"/>
                </a:cubicBezTo>
                <a:cubicBezTo>
                  <a:pt x="99" y="556"/>
                  <a:pt x="99" y="556"/>
                  <a:pt x="99" y="556"/>
                </a:cubicBezTo>
                <a:cubicBezTo>
                  <a:pt x="38" y="497"/>
                  <a:pt x="0" y="414"/>
                  <a:pt x="0" y="323"/>
                </a:cubicBezTo>
                <a:cubicBezTo>
                  <a:pt x="0" y="145"/>
                  <a:pt x="145" y="0"/>
                  <a:pt x="323" y="0"/>
                </a:cubicBezTo>
                <a:cubicBezTo>
                  <a:pt x="501" y="0"/>
                  <a:pt x="645" y="145"/>
                  <a:pt x="645" y="323"/>
                </a:cubicBezTo>
                <a:cubicBezTo>
                  <a:pt x="645" y="414"/>
                  <a:pt x="607" y="497"/>
                  <a:pt x="546" y="556"/>
                </a:cubicBezTo>
                <a:cubicBezTo>
                  <a:pt x="546" y="556"/>
                  <a:pt x="546" y="556"/>
                  <a:pt x="546" y="556"/>
                </a:cubicBezTo>
                <a:cubicBezTo>
                  <a:pt x="542" y="560"/>
                  <a:pt x="539" y="563"/>
                  <a:pt x="539" y="567"/>
                </a:cubicBezTo>
                <a:cubicBezTo>
                  <a:pt x="539" y="572"/>
                  <a:pt x="542" y="574"/>
                  <a:pt x="546" y="578"/>
                </a:cubicBezTo>
                <a:close/>
                <a:moveTo>
                  <a:pt x="390" y="426"/>
                </a:moveTo>
                <a:cubicBezTo>
                  <a:pt x="380" y="426"/>
                  <a:pt x="371" y="432"/>
                  <a:pt x="367" y="441"/>
                </a:cubicBezTo>
                <a:cubicBezTo>
                  <a:pt x="362" y="432"/>
                  <a:pt x="353" y="426"/>
                  <a:pt x="343" y="426"/>
                </a:cubicBezTo>
                <a:cubicBezTo>
                  <a:pt x="332" y="426"/>
                  <a:pt x="323" y="432"/>
                  <a:pt x="319" y="441"/>
                </a:cubicBezTo>
                <a:cubicBezTo>
                  <a:pt x="315" y="432"/>
                  <a:pt x="306" y="426"/>
                  <a:pt x="295" y="426"/>
                </a:cubicBezTo>
                <a:cubicBezTo>
                  <a:pt x="286" y="426"/>
                  <a:pt x="278" y="430"/>
                  <a:pt x="273" y="437"/>
                </a:cubicBezTo>
                <a:cubicBezTo>
                  <a:pt x="271" y="435"/>
                  <a:pt x="269" y="432"/>
                  <a:pt x="266" y="430"/>
                </a:cubicBezTo>
                <a:cubicBezTo>
                  <a:pt x="273" y="426"/>
                  <a:pt x="278" y="418"/>
                  <a:pt x="278" y="409"/>
                </a:cubicBezTo>
                <a:cubicBezTo>
                  <a:pt x="278" y="400"/>
                  <a:pt x="273" y="392"/>
                  <a:pt x="266" y="387"/>
                </a:cubicBezTo>
                <a:cubicBezTo>
                  <a:pt x="273" y="382"/>
                  <a:pt x="278" y="375"/>
                  <a:pt x="278" y="366"/>
                </a:cubicBezTo>
                <a:cubicBezTo>
                  <a:pt x="278" y="357"/>
                  <a:pt x="273" y="349"/>
                  <a:pt x="266" y="344"/>
                </a:cubicBezTo>
                <a:cubicBezTo>
                  <a:pt x="269" y="343"/>
                  <a:pt x="270" y="341"/>
                  <a:pt x="272" y="339"/>
                </a:cubicBezTo>
                <a:cubicBezTo>
                  <a:pt x="277" y="345"/>
                  <a:pt x="284" y="349"/>
                  <a:pt x="292" y="349"/>
                </a:cubicBezTo>
                <a:cubicBezTo>
                  <a:pt x="302" y="349"/>
                  <a:pt x="310" y="344"/>
                  <a:pt x="315" y="336"/>
                </a:cubicBezTo>
                <a:cubicBezTo>
                  <a:pt x="320" y="344"/>
                  <a:pt x="328" y="349"/>
                  <a:pt x="337" y="349"/>
                </a:cubicBezTo>
                <a:cubicBezTo>
                  <a:pt x="347" y="349"/>
                  <a:pt x="355" y="344"/>
                  <a:pt x="360" y="336"/>
                </a:cubicBezTo>
                <a:cubicBezTo>
                  <a:pt x="364" y="344"/>
                  <a:pt x="373" y="349"/>
                  <a:pt x="382" y="349"/>
                </a:cubicBezTo>
                <a:cubicBezTo>
                  <a:pt x="397" y="349"/>
                  <a:pt x="409" y="337"/>
                  <a:pt x="409" y="322"/>
                </a:cubicBezTo>
                <a:cubicBezTo>
                  <a:pt x="409" y="308"/>
                  <a:pt x="397" y="296"/>
                  <a:pt x="382" y="296"/>
                </a:cubicBezTo>
                <a:cubicBezTo>
                  <a:pt x="373" y="296"/>
                  <a:pt x="364" y="301"/>
                  <a:pt x="360" y="308"/>
                </a:cubicBezTo>
                <a:cubicBezTo>
                  <a:pt x="355" y="301"/>
                  <a:pt x="347" y="296"/>
                  <a:pt x="337" y="296"/>
                </a:cubicBezTo>
                <a:cubicBezTo>
                  <a:pt x="328" y="296"/>
                  <a:pt x="320" y="301"/>
                  <a:pt x="315" y="308"/>
                </a:cubicBezTo>
                <a:cubicBezTo>
                  <a:pt x="310" y="301"/>
                  <a:pt x="302" y="296"/>
                  <a:pt x="292" y="296"/>
                </a:cubicBezTo>
                <a:cubicBezTo>
                  <a:pt x="284" y="296"/>
                  <a:pt x="277" y="300"/>
                  <a:pt x="272" y="306"/>
                </a:cubicBezTo>
                <a:cubicBezTo>
                  <a:pt x="270" y="304"/>
                  <a:pt x="268" y="302"/>
                  <a:pt x="266" y="301"/>
                </a:cubicBezTo>
                <a:cubicBezTo>
                  <a:pt x="273" y="296"/>
                  <a:pt x="278" y="288"/>
                  <a:pt x="278" y="279"/>
                </a:cubicBezTo>
                <a:cubicBezTo>
                  <a:pt x="278" y="270"/>
                  <a:pt x="273" y="262"/>
                  <a:pt x="266" y="258"/>
                </a:cubicBezTo>
                <a:cubicBezTo>
                  <a:pt x="273" y="253"/>
                  <a:pt x="278" y="245"/>
                  <a:pt x="278" y="236"/>
                </a:cubicBezTo>
                <a:cubicBezTo>
                  <a:pt x="278" y="227"/>
                  <a:pt x="273" y="219"/>
                  <a:pt x="266" y="215"/>
                </a:cubicBezTo>
                <a:cubicBezTo>
                  <a:pt x="269" y="213"/>
                  <a:pt x="271" y="210"/>
                  <a:pt x="273" y="208"/>
                </a:cubicBezTo>
                <a:cubicBezTo>
                  <a:pt x="278" y="215"/>
                  <a:pt x="286" y="219"/>
                  <a:pt x="295" y="219"/>
                </a:cubicBezTo>
                <a:cubicBezTo>
                  <a:pt x="306" y="219"/>
                  <a:pt x="315" y="213"/>
                  <a:pt x="319" y="204"/>
                </a:cubicBezTo>
                <a:cubicBezTo>
                  <a:pt x="323" y="213"/>
                  <a:pt x="332" y="219"/>
                  <a:pt x="343" y="219"/>
                </a:cubicBezTo>
                <a:cubicBezTo>
                  <a:pt x="353" y="219"/>
                  <a:pt x="362" y="213"/>
                  <a:pt x="367" y="204"/>
                </a:cubicBezTo>
                <a:cubicBezTo>
                  <a:pt x="371" y="213"/>
                  <a:pt x="380" y="219"/>
                  <a:pt x="390" y="219"/>
                </a:cubicBezTo>
                <a:cubicBezTo>
                  <a:pt x="405" y="219"/>
                  <a:pt x="417" y="208"/>
                  <a:pt x="417" y="193"/>
                </a:cubicBezTo>
                <a:cubicBezTo>
                  <a:pt x="417" y="178"/>
                  <a:pt x="405" y="167"/>
                  <a:pt x="390" y="167"/>
                </a:cubicBezTo>
                <a:cubicBezTo>
                  <a:pt x="380" y="167"/>
                  <a:pt x="371" y="173"/>
                  <a:pt x="367" y="182"/>
                </a:cubicBezTo>
                <a:cubicBezTo>
                  <a:pt x="362" y="173"/>
                  <a:pt x="353" y="167"/>
                  <a:pt x="343" y="167"/>
                </a:cubicBezTo>
                <a:cubicBezTo>
                  <a:pt x="332" y="167"/>
                  <a:pt x="323" y="173"/>
                  <a:pt x="319" y="182"/>
                </a:cubicBezTo>
                <a:cubicBezTo>
                  <a:pt x="315" y="173"/>
                  <a:pt x="306" y="167"/>
                  <a:pt x="295" y="167"/>
                </a:cubicBezTo>
                <a:cubicBezTo>
                  <a:pt x="286" y="167"/>
                  <a:pt x="278" y="171"/>
                  <a:pt x="273" y="178"/>
                </a:cubicBezTo>
                <a:cubicBezTo>
                  <a:pt x="268" y="171"/>
                  <a:pt x="260" y="167"/>
                  <a:pt x="251" y="167"/>
                </a:cubicBezTo>
                <a:cubicBezTo>
                  <a:pt x="237" y="167"/>
                  <a:pt x="225" y="178"/>
                  <a:pt x="225" y="193"/>
                </a:cubicBezTo>
                <a:cubicBezTo>
                  <a:pt x="225" y="202"/>
                  <a:pt x="229" y="210"/>
                  <a:pt x="236" y="215"/>
                </a:cubicBezTo>
                <a:cubicBezTo>
                  <a:pt x="229" y="219"/>
                  <a:pt x="225" y="227"/>
                  <a:pt x="225" y="236"/>
                </a:cubicBezTo>
                <a:cubicBezTo>
                  <a:pt x="225" y="245"/>
                  <a:pt x="229" y="253"/>
                  <a:pt x="236" y="258"/>
                </a:cubicBezTo>
                <a:cubicBezTo>
                  <a:pt x="229" y="262"/>
                  <a:pt x="225" y="270"/>
                  <a:pt x="225" y="279"/>
                </a:cubicBezTo>
                <a:cubicBezTo>
                  <a:pt x="225" y="288"/>
                  <a:pt x="229" y="296"/>
                  <a:pt x="236" y="301"/>
                </a:cubicBezTo>
                <a:cubicBezTo>
                  <a:pt x="229" y="306"/>
                  <a:pt x="225" y="314"/>
                  <a:pt x="225" y="322"/>
                </a:cubicBezTo>
                <a:cubicBezTo>
                  <a:pt x="225" y="331"/>
                  <a:pt x="229" y="339"/>
                  <a:pt x="236" y="344"/>
                </a:cubicBezTo>
                <a:cubicBezTo>
                  <a:pt x="229" y="349"/>
                  <a:pt x="225" y="357"/>
                  <a:pt x="225" y="366"/>
                </a:cubicBezTo>
                <a:cubicBezTo>
                  <a:pt x="225" y="375"/>
                  <a:pt x="229" y="382"/>
                  <a:pt x="236" y="387"/>
                </a:cubicBezTo>
                <a:cubicBezTo>
                  <a:pt x="229" y="392"/>
                  <a:pt x="225" y="400"/>
                  <a:pt x="225" y="409"/>
                </a:cubicBezTo>
                <a:cubicBezTo>
                  <a:pt x="225" y="418"/>
                  <a:pt x="229" y="426"/>
                  <a:pt x="236" y="430"/>
                </a:cubicBezTo>
                <a:cubicBezTo>
                  <a:pt x="229" y="435"/>
                  <a:pt x="225" y="443"/>
                  <a:pt x="225" y="452"/>
                </a:cubicBezTo>
                <a:cubicBezTo>
                  <a:pt x="225" y="467"/>
                  <a:pt x="237" y="478"/>
                  <a:pt x="251" y="478"/>
                </a:cubicBezTo>
                <a:cubicBezTo>
                  <a:pt x="260" y="478"/>
                  <a:pt x="268" y="474"/>
                  <a:pt x="273" y="467"/>
                </a:cubicBezTo>
                <a:cubicBezTo>
                  <a:pt x="278" y="474"/>
                  <a:pt x="286" y="478"/>
                  <a:pt x="295" y="478"/>
                </a:cubicBezTo>
                <a:cubicBezTo>
                  <a:pt x="306" y="478"/>
                  <a:pt x="315" y="472"/>
                  <a:pt x="319" y="463"/>
                </a:cubicBezTo>
                <a:cubicBezTo>
                  <a:pt x="323" y="472"/>
                  <a:pt x="332" y="478"/>
                  <a:pt x="343" y="478"/>
                </a:cubicBezTo>
                <a:cubicBezTo>
                  <a:pt x="353" y="478"/>
                  <a:pt x="362" y="472"/>
                  <a:pt x="367" y="463"/>
                </a:cubicBezTo>
                <a:cubicBezTo>
                  <a:pt x="371" y="472"/>
                  <a:pt x="380" y="478"/>
                  <a:pt x="390" y="478"/>
                </a:cubicBezTo>
                <a:cubicBezTo>
                  <a:pt x="405" y="478"/>
                  <a:pt x="417" y="467"/>
                  <a:pt x="417" y="452"/>
                </a:cubicBezTo>
                <a:cubicBezTo>
                  <a:pt x="417" y="437"/>
                  <a:pt x="405" y="426"/>
                  <a:pt x="390" y="426"/>
                </a:cubicBezTo>
                <a:close/>
                <a:moveTo>
                  <a:pt x="273" y="697"/>
                </a:moveTo>
                <a:cubicBezTo>
                  <a:pt x="278" y="704"/>
                  <a:pt x="286" y="709"/>
                  <a:pt x="295" y="709"/>
                </a:cubicBezTo>
                <a:cubicBezTo>
                  <a:pt x="306" y="709"/>
                  <a:pt x="315" y="702"/>
                  <a:pt x="319" y="693"/>
                </a:cubicBezTo>
                <a:cubicBezTo>
                  <a:pt x="323" y="702"/>
                  <a:pt x="332" y="709"/>
                  <a:pt x="343" y="709"/>
                </a:cubicBezTo>
                <a:cubicBezTo>
                  <a:pt x="353" y="709"/>
                  <a:pt x="362" y="702"/>
                  <a:pt x="367" y="693"/>
                </a:cubicBezTo>
                <a:cubicBezTo>
                  <a:pt x="371" y="702"/>
                  <a:pt x="380" y="709"/>
                  <a:pt x="390" y="709"/>
                </a:cubicBezTo>
                <a:cubicBezTo>
                  <a:pt x="405" y="709"/>
                  <a:pt x="417" y="697"/>
                  <a:pt x="417" y="682"/>
                </a:cubicBezTo>
                <a:cubicBezTo>
                  <a:pt x="417" y="668"/>
                  <a:pt x="405" y="656"/>
                  <a:pt x="390" y="656"/>
                </a:cubicBezTo>
                <a:cubicBezTo>
                  <a:pt x="380" y="656"/>
                  <a:pt x="371" y="662"/>
                  <a:pt x="367" y="671"/>
                </a:cubicBezTo>
                <a:cubicBezTo>
                  <a:pt x="362" y="662"/>
                  <a:pt x="353" y="656"/>
                  <a:pt x="343" y="656"/>
                </a:cubicBezTo>
                <a:cubicBezTo>
                  <a:pt x="332" y="656"/>
                  <a:pt x="323" y="662"/>
                  <a:pt x="319" y="671"/>
                </a:cubicBezTo>
                <a:cubicBezTo>
                  <a:pt x="315" y="662"/>
                  <a:pt x="306" y="656"/>
                  <a:pt x="295" y="656"/>
                </a:cubicBezTo>
                <a:cubicBezTo>
                  <a:pt x="286" y="656"/>
                  <a:pt x="278" y="660"/>
                  <a:pt x="273" y="667"/>
                </a:cubicBezTo>
                <a:cubicBezTo>
                  <a:pt x="268" y="660"/>
                  <a:pt x="260" y="656"/>
                  <a:pt x="251" y="656"/>
                </a:cubicBezTo>
                <a:cubicBezTo>
                  <a:pt x="237" y="656"/>
                  <a:pt x="225" y="668"/>
                  <a:pt x="225" y="682"/>
                </a:cubicBezTo>
                <a:cubicBezTo>
                  <a:pt x="225" y="691"/>
                  <a:pt x="229" y="699"/>
                  <a:pt x="236" y="704"/>
                </a:cubicBezTo>
                <a:cubicBezTo>
                  <a:pt x="229" y="709"/>
                  <a:pt x="225" y="716"/>
                  <a:pt x="225" y="725"/>
                </a:cubicBezTo>
                <a:cubicBezTo>
                  <a:pt x="225" y="734"/>
                  <a:pt x="229" y="742"/>
                  <a:pt x="236" y="747"/>
                </a:cubicBezTo>
                <a:cubicBezTo>
                  <a:pt x="229" y="752"/>
                  <a:pt x="225" y="760"/>
                  <a:pt x="225" y="769"/>
                </a:cubicBezTo>
                <a:cubicBezTo>
                  <a:pt x="225" y="777"/>
                  <a:pt x="229" y="785"/>
                  <a:pt x="236" y="790"/>
                </a:cubicBezTo>
                <a:cubicBezTo>
                  <a:pt x="229" y="795"/>
                  <a:pt x="225" y="803"/>
                  <a:pt x="225" y="812"/>
                </a:cubicBezTo>
                <a:cubicBezTo>
                  <a:pt x="225" y="821"/>
                  <a:pt x="229" y="829"/>
                  <a:pt x="236" y="833"/>
                </a:cubicBezTo>
                <a:cubicBezTo>
                  <a:pt x="229" y="838"/>
                  <a:pt x="225" y="846"/>
                  <a:pt x="225" y="855"/>
                </a:cubicBezTo>
                <a:cubicBezTo>
                  <a:pt x="225" y="864"/>
                  <a:pt x="229" y="872"/>
                  <a:pt x="236" y="876"/>
                </a:cubicBezTo>
                <a:cubicBezTo>
                  <a:pt x="229" y="881"/>
                  <a:pt x="225" y="889"/>
                  <a:pt x="225" y="898"/>
                </a:cubicBezTo>
                <a:cubicBezTo>
                  <a:pt x="225" y="907"/>
                  <a:pt x="229" y="915"/>
                  <a:pt x="236" y="920"/>
                </a:cubicBezTo>
                <a:cubicBezTo>
                  <a:pt x="229" y="924"/>
                  <a:pt x="225" y="932"/>
                  <a:pt x="225" y="941"/>
                </a:cubicBezTo>
                <a:cubicBezTo>
                  <a:pt x="225" y="956"/>
                  <a:pt x="237" y="968"/>
                  <a:pt x="251" y="968"/>
                </a:cubicBezTo>
                <a:cubicBezTo>
                  <a:pt x="260" y="968"/>
                  <a:pt x="268" y="963"/>
                  <a:pt x="273" y="956"/>
                </a:cubicBezTo>
                <a:cubicBezTo>
                  <a:pt x="278" y="963"/>
                  <a:pt x="286" y="968"/>
                  <a:pt x="295" y="968"/>
                </a:cubicBezTo>
                <a:cubicBezTo>
                  <a:pt x="306" y="968"/>
                  <a:pt x="315" y="961"/>
                  <a:pt x="319" y="952"/>
                </a:cubicBezTo>
                <a:cubicBezTo>
                  <a:pt x="323" y="961"/>
                  <a:pt x="332" y="968"/>
                  <a:pt x="343" y="968"/>
                </a:cubicBezTo>
                <a:cubicBezTo>
                  <a:pt x="353" y="968"/>
                  <a:pt x="362" y="961"/>
                  <a:pt x="367" y="952"/>
                </a:cubicBezTo>
                <a:cubicBezTo>
                  <a:pt x="371" y="961"/>
                  <a:pt x="380" y="968"/>
                  <a:pt x="390" y="968"/>
                </a:cubicBezTo>
                <a:cubicBezTo>
                  <a:pt x="405" y="968"/>
                  <a:pt x="417" y="956"/>
                  <a:pt x="417" y="941"/>
                </a:cubicBezTo>
                <a:cubicBezTo>
                  <a:pt x="417" y="927"/>
                  <a:pt x="405" y="915"/>
                  <a:pt x="390" y="915"/>
                </a:cubicBezTo>
                <a:cubicBezTo>
                  <a:pt x="380" y="915"/>
                  <a:pt x="371" y="921"/>
                  <a:pt x="367" y="930"/>
                </a:cubicBezTo>
                <a:cubicBezTo>
                  <a:pt x="362" y="921"/>
                  <a:pt x="353" y="915"/>
                  <a:pt x="343" y="915"/>
                </a:cubicBezTo>
                <a:cubicBezTo>
                  <a:pt x="332" y="915"/>
                  <a:pt x="323" y="921"/>
                  <a:pt x="319" y="930"/>
                </a:cubicBezTo>
                <a:cubicBezTo>
                  <a:pt x="315" y="921"/>
                  <a:pt x="306" y="915"/>
                  <a:pt x="295" y="915"/>
                </a:cubicBezTo>
                <a:cubicBezTo>
                  <a:pt x="286" y="915"/>
                  <a:pt x="278" y="919"/>
                  <a:pt x="273" y="926"/>
                </a:cubicBezTo>
                <a:cubicBezTo>
                  <a:pt x="271" y="924"/>
                  <a:pt x="269" y="921"/>
                  <a:pt x="266" y="920"/>
                </a:cubicBezTo>
                <a:cubicBezTo>
                  <a:pt x="273" y="915"/>
                  <a:pt x="278" y="907"/>
                  <a:pt x="278" y="898"/>
                </a:cubicBezTo>
                <a:cubicBezTo>
                  <a:pt x="278" y="889"/>
                  <a:pt x="273" y="881"/>
                  <a:pt x="266" y="876"/>
                </a:cubicBezTo>
                <a:cubicBezTo>
                  <a:pt x="273" y="872"/>
                  <a:pt x="278" y="864"/>
                  <a:pt x="278" y="855"/>
                </a:cubicBezTo>
                <a:cubicBezTo>
                  <a:pt x="278" y="846"/>
                  <a:pt x="273" y="838"/>
                  <a:pt x="266" y="833"/>
                </a:cubicBezTo>
                <a:cubicBezTo>
                  <a:pt x="269" y="832"/>
                  <a:pt x="270" y="830"/>
                  <a:pt x="272" y="828"/>
                </a:cubicBezTo>
                <a:cubicBezTo>
                  <a:pt x="277" y="834"/>
                  <a:pt x="284" y="838"/>
                  <a:pt x="292" y="838"/>
                </a:cubicBezTo>
                <a:cubicBezTo>
                  <a:pt x="302" y="838"/>
                  <a:pt x="310" y="833"/>
                  <a:pt x="315" y="825"/>
                </a:cubicBezTo>
                <a:cubicBezTo>
                  <a:pt x="320" y="833"/>
                  <a:pt x="328" y="838"/>
                  <a:pt x="337" y="838"/>
                </a:cubicBezTo>
                <a:cubicBezTo>
                  <a:pt x="347" y="838"/>
                  <a:pt x="355" y="833"/>
                  <a:pt x="360" y="825"/>
                </a:cubicBezTo>
                <a:cubicBezTo>
                  <a:pt x="364" y="833"/>
                  <a:pt x="373" y="838"/>
                  <a:pt x="382" y="838"/>
                </a:cubicBezTo>
                <a:cubicBezTo>
                  <a:pt x="397" y="838"/>
                  <a:pt x="409" y="826"/>
                  <a:pt x="409" y="811"/>
                </a:cubicBezTo>
                <a:cubicBezTo>
                  <a:pt x="409" y="797"/>
                  <a:pt x="397" y="785"/>
                  <a:pt x="382" y="785"/>
                </a:cubicBezTo>
                <a:cubicBezTo>
                  <a:pt x="373" y="785"/>
                  <a:pt x="364" y="790"/>
                  <a:pt x="360" y="798"/>
                </a:cubicBezTo>
                <a:cubicBezTo>
                  <a:pt x="355" y="790"/>
                  <a:pt x="347" y="785"/>
                  <a:pt x="337" y="785"/>
                </a:cubicBezTo>
                <a:cubicBezTo>
                  <a:pt x="328" y="785"/>
                  <a:pt x="320" y="790"/>
                  <a:pt x="315" y="798"/>
                </a:cubicBezTo>
                <a:cubicBezTo>
                  <a:pt x="310" y="790"/>
                  <a:pt x="302" y="785"/>
                  <a:pt x="292" y="785"/>
                </a:cubicBezTo>
                <a:cubicBezTo>
                  <a:pt x="284" y="785"/>
                  <a:pt x="277" y="789"/>
                  <a:pt x="272" y="795"/>
                </a:cubicBezTo>
                <a:cubicBezTo>
                  <a:pt x="270" y="793"/>
                  <a:pt x="268" y="792"/>
                  <a:pt x="266" y="790"/>
                </a:cubicBezTo>
                <a:cubicBezTo>
                  <a:pt x="273" y="785"/>
                  <a:pt x="278" y="777"/>
                  <a:pt x="278" y="769"/>
                </a:cubicBezTo>
                <a:cubicBezTo>
                  <a:pt x="278" y="760"/>
                  <a:pt x="273" y="752"/>
                  <a:pt x="266" y="747"/>
                </a:cubicBezTo>
                <a:cubicBezTo>
                  <a:pt x="273" y="742"/>
                  <a:pt x="278" y="734"/>
                  <a:pt x="278" y="725"/>
                </a:cubicBezTo>
                <a:cubicBezTo>
                  <a:pt x="278" y="716"/>
                  <a:pt x="273" y="709"/>
                  <a:pt x="266" y="704"/>
                </a:cubicBezTo>
                <a:cubicBezTo>
                  <a:pt x="269" y="702"/>
                  <a:pt x="271" y="700"/>
                  <a:pt x="273" y="69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6D6E71"/>
              </a:solidFill>
            </a:endParaRPr>
          </a:p>
        </p:txBody>
      </p:sp>
      <p:sp>
        <p:nvSpPr>
          <p:cNvPr id="4" name="Date Placeholder 3"/>
          <p:cNvSpPr>
            <a:spLocks noGrp="1"/>
          </p:cNvSpPr>
          <p:nvPr>
            <p:ph type="dt" sz="half" idx="10"/>
          </p:nvPr>
        </p:nvSpPr>
        <p:spPr/>
        <p:txBody>
          <a:bodyPr>
            <a:noAutofit/>
          </a:bodyPr>
          <a:lstStyle>
            <a:lvl1pPr>
              <a:defRPr>
                <a:solidFill>
                  <a:schemeClr val="tx2"/>
                </a:solidFill>
              </a:defRPr>
            </a:lvl1pPr>
          </a:lstStyle>
          <a:p>
            <a:fld id="{9864844C-EA83-4CE4-9893-FEAB1BCE94B2}" type="datetime8">
              <a:rPr lang="en-GB" smtClean="0">
                <a:solidFill>
                  <a:srgbClr val="009C9C"/>
                </a:solidFill>
              </a:rPr>
              <a:pPr/>
              <a:t>21/04/2021 15:42</a:t>
            </a:fld>
            <a:endParaRPr lang="en-GB" dirty="0">
              <a:solidFill>
                <a:srgbClr val="009C9C"/>
              </a:solidFill>
            </a:endParaRPr>
          </a:p>
        </p:txBody>
      </p:sp>
      <p:sp>
        <p:nvSpPr>
          <p:cNvPr id="7" name="Footer Placeholder 6"/>
          <p:cNvSpPr>
            <a:spLocks noGrp="1"/>
          </p:cNvSpPr>
          <p:nvPr>
            <p:ph type="ftr" sz="quarter" idx="11"/>
          </p:nvPr>
        </p:nvSpPr>
        <p:spPr/>
        <p:txBody>
          <a:bodyPr>
            <a:noAutofit/>
          </a:bodyPr>
          <a:lstStyle>
            <a:lvl1pPr>
              <a:defRPr>
                <a:solidFill>
                  <a:schemeClr val="tx2"/>
                </a:solidFill>
              </a:defRPr>
            </a:lvl1pPr>
          </a:lstStyle>
          <a:p>
            <a:r>
              <a:rPr lang="en-GB">
                <a:solidFill>
                  <a:srgbClr val="009C9C"/>
                </a:solidFill>
              </a:rPr>
              <a:t>SECURITY CLASSIFICATION. PUBLISHED VERSION. OWNER'S NAME.</a:t>
            </a:r>
            <a:endParaRPr lang="en-GB" dirty="0">
              <a:solidFill>
                <a:srgbClr val="009C9C"/>
              </a:solidFill>
            </a:endParaRPr>
          </a:p>
        </p:txBody>
      </p:sp>
      <p:sp>
        <p:nvSpPr>
          <p:cNvPr id="8" name="Slide Number Placeholder 7"/>
          <p:cNvSpPr>
            <a:spLocks noGrp="1"/>
          </p:cNvSpPr>
          <p:nvPr>
            <p:ph type="sldNum" sz="quarter" idx="12"/>
          </p:nvPr>
        </p:nvSpPr>
        <p:spPr/>
        <p:txBody>
          <a:bodyPr>
            <a:noAutofit/>
          </a:bodyPr>
          <a:lstStyle>
            <a:lvl1pPr>
              <a:defRPr>
                <a:solidFill>
                  <a:schemeClr val="tx2"/>
                </a:solidFill>
              </a:defRPr>
            </a:lvl1pPr>
          </a:lstStyle>
          <a:p>
            <a:fld id="{5FC009DE-D7D9-469A-AAA1-9EDD82961594}" type="slidenum">
              <a:rPr lang="en-GB" smtClean="0">
                <a:solidFill>
                  <a:srgbClr val="009C9C"/>
                </a:solidFill>
              </a:rPr>
              <a:pPr/>
              <a:t>‹#›</a:t>
            </a:fld>
            <a:endParaRPr lang="en-GB">
              <a:solidFill>
                <a:srgbClr val="009C9C"/>
              </a:solidFill>
            </a:endParaRPr>
          </a:p>
        </p:txBody>
      </p:sp>
      <p:sp>
        <p:nvSpPr>
          <p:cNvPr id="623" name="Text Placeholder 5"/>
          <p:cNvSpPr>
            <a:spLocks noGrp="1"/>
          </p:cNvSpPr>
          <p:nvPr>
            <p:ph type="body" sz="quarter" idx="13" hasCustomPrompt="1"/>
          </p:nvPr>
        </p:nvSpPr>
        <p:spPr>
          <a:xfrm>
            <a:off x="251519" y="2156619"/>
            <a:ext cx="7164000" cy="340519"/>
          </a:xfrm>
        </p:spPr>
        <p:txBody>
          <a:bodyPr>
            <a:noAutofit/>
          </a:bodyPr>
          <a:lstStyle>
            <a:lvl1pPr>
              <a:defRPr lang="en-GB" sz="2400" b="0" kern="1200" dirty="0">
                <a:solidFill>
                  <a:schemeClr val="tx2"/>
                </a:solidFill>
                <a:latin typeface="EE Nobblee Light" pitchFamily="2" charset="0"/>
                <a:ea typeface="+mj-ea"/>
                <a:cs typeface="+mj-cs"/>
              </a:defRPr>
            </a:lvl1pPr>
          </a:lstStyle>
          <a:p>
            <a:pPr lvl="0"/>
            <a:r>
              <a:rPr lang="en-US" dirty="0"/>
              <a:t>DATE</a:t>
            </a:r>
            <a:endParaRPr lang="en-GB" dirty="0"/>
          </a:p>
        </p:txBody>
      </p:sp>
    </p:spTree>
    <p:extLst>
      <p:ext uri="{BB962C8B-B14F-4D97-AF65-F5344CB8AC3E}">
        <p14:creationId xmlns:p14="http://schemas.microsoft.com/office/powerpoint/2010/main" val="94039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200" indent="-457200">
              <a:buFont typeface="+mj-lt"/>
              <a:buAutoNum type="arabicPeriod"/>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9922EF59-AD1B-4B73-B4AE-2799A632565B}" type="datetime8">
              <a:rPr lang="en-GB" smtClean="0">
                <a:solidFill>
                  <a:srgbClr val="6D6E71"/>
                </a:solidFill>
              </a:rPr>
              <a:pPr/>
              <a:t>21/04/2021 15:42</a:t>
            </a:fld>
            <a:endParaRPr lang="en-GB" dirty="0">
              <a:solidFill>
                <a:srgbClr val="6D6E71"/>
              </a:solidFill>
            </a:endParaRPr>
          </a:p>
        </p:txBody>
      </p:sp>
      <p:sp>
        <p:nvSpPr>
          <p:cNvPr id="8" name="Footer Placeholder 7"/>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9" name="Slide Number Placeholder 8"/>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88860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B5230200-8877-4A22-92C9-5FD8CFBEB18B}" type="datetime8">
              <a:rPr lang="en-GB" smtClean="0">
                <a:solidFill>
                  <a:srgbClr val="6D6E71"/>
                </a:solidFill>
              </a:rPr>
              <a:pPr/>
              <a:t>21/04/2021 15:42</a:t>
            </a:fld>
            <a:endParaRPr lang="en-GB" dirty="0">
              <a:solidFill>
                <a:srgbClr val="6D6E71"/>
              </a:solidFill>
            </a:endParaRPr>
          </a:p>
        </p:txBody>
      </p:sp>
      <p:sp>
        <p:nvSpPr>
          <p:cNvPr id="8" name="Footer Placeholder 7"/>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9" name="Slide Number Placeholder 8"/>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261941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dirty="0"/>
              <a:t>Click to edit Master title style</a:t>
            </a:r>
            <a:endParaRPr lang="en-GB" dirty="0"/>
          </a:p>
        </p:txBody>
      </p:sp>
      <p:sp>
        <p:nvSpPr>
          <p:cNvPr id="8" name="Content Placeholder 2"/>
          <p:cNvSpPr>
            <a:spLocks noGrp="1"/>
          </p:cNvSpPr>
          <p:nvPr>
            <p:ph idx="1" hasCustomPrompt="1"/>
          </p:nvPr>
        </p:nvSpPr>
        <p:spPr>
          <a:xfrm>
            <a:off x="276225" y="1244600"/>
            <a:ext cx="4217988"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4662487" y="1244600"/>
            <a:ext cx="4217988"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4"/>
          </p:nvPr>
        </p:nvSpPr>
        <p:spPr/>
        <p:txBody>
          <a:bodyPr/>
          <a:lstStyle/>
          <a:p>
            <a:fld id="{ED7117ED-1FB8-49D7-9484-D285C4521E66}" type="datetime8">
              <a:rPr lang="en-GB" smtClean="0">
                <a:solidFill>
                  <a:srgbClr val="6D6E71"/>
                </a:solidFill>
              </a:rPr>
              <a:pPr/>
              <a:t>21/04/2021 15:42</a:t>
            </a:fld>
            <a:endParaRPr lang="en-GB" dirty="0">
              <a:solidFill>
                <a:srgbClr val="6D6E71"/>
              </a:solidFill>
            </a:endParaRPr>
          </a:p>
        </p:txBody>
      </p:sp>
      <p:sp>
        <p:nvSpPr>
          <p:cNvPr id="12" name="Footer Placeholder 11"/>
          <p:cNvSpPr>
            <a:spLocks noGrp="1"/>
          </p:cNvSpPr>
          <p:nvPr>
            <p:ph type="ftr" sz="quarter" idx="15"/>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3" name="Slide Number Placeholder 12"/>
          <p:cNvSpPr>
            <a:spLocks noGrp="1"/>
          </p:cNvSpPr>
          <p:nvPr>
            <p:ph type="sldNum" sz="quarter" idx="16"/>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263277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8" name="Content Placeholder 2"/>
          <p:cNvSpPr>
            <a:spLocks noGrp="1"/>
          </p:cNvSpPr>
          <p:nvPr>
            <p:ph idx="1" hasCustomPrompt="1"/>
          </p:nvPr>
        </p:nvSpPr>
        <p:spPr>
          <a:xfrm>
            <a:off x="276225" y="1244600"/>
            <a:ext cx="275431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3190875" y="1244600"/>
            <a:ext cx="276701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6113462" y="1244600"/>
            <a:ext cx="276701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5"/>
          </p:nvPr>
        </p:nvSpPr>
        <p:spPr/>
        <p:txBody>
          <a:bodyPr/>
          <a:lstStyle/>
          <a:p>
            <a:fld id="{7EEBD514-C052-414E-BB94-33DD75105F6F}" type="datetime8">
              <a:rPr lang="en-GB" smtClean="0">
                <a:solidFill>
                  <a:srgbClr val="6D6E71"/>
                </a:solidFill>
              </a:rPr>
              <a:pPr/>
              <a:t>21/04/2021 15:42</a:t>
            </a:fld>
            <a:endParaRPr lang="en-GB" dirty="0">
              <a:solidFill>
                <a:srgbClr val="6D6E71"/>
              </a:solidFill>
            </a:endParaRPr>
          </a:p>
        </p:txBody>
      </p:sp>
      <p:sp>
        <p:nvSpPr>
          <p:cNvPr id="4" name="Footer Placeholder 3"/>
          <p:cNvSpPr>
            <a:spLocks noGrp="1"/>
          </p:cNvSpPr>
          <p:nvPr>
            <p:ph type="ftr" sz="quarter" idx="16"/>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1" name="Slide Number Placeholder 10"/>
          <p:cNvSpPr>
            <a:spLocks noGrp="1"/>
          </p:cNvSpPr>
          <p:nvPr>
            <p:ph type="sldNum" sz="quarter" idx="17"/>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363028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B5230200-8877-4A22-92C9-5FD8CFBEB18B}" type="datetime8">
              <a:rPr lang="en-GB" smtClean="0"/>
              <a:t>21/04/2021 15:41</a:t>
            </a:fld>
            <a:endParaRPr lang="en-GB" dirty="0"/>
          </a:p>
        </p:txBody>
      </p:sp>
      <p:sp>
        <p:nvSpPr>
          <p:cNvPr id="8" name="Footer Placeholder 7"/>
          <p:cNvSpPr>
            <a:spLocks noGrp="1"/>
          </p:cNvSpPr>
          <p:nvPr>
            <p:ph type="ftr" sz="quarter" idx="11"/>
          </p:nvPr>
        </p:nvSpPr>
        <p:spPr/>
        <p:txBody>
          <a:body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237669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8" name="Content Placeholder 2"/>
          <p:cNvSpPr>
            <a:spLocks noGrp="1"/>
          </p:cNvSpPr>
          <p:nvPr>
            <p:ph idx="1" hasCustomPrompt="1"/>
          </p:nvPr>
        </p:nvSpPr>
        <p:spPr>
          <a:xfrm>
            <a:off x="276225" y="124460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4662487" y="124460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4"/>
          </p:nvPr>
        </p:nvSpPr>
        <p:spPr/>
        <p:txBody>
          <a:bodyPr/>
          <a:lstStyle/>
          <a:p>
            <a:fld id="{DC1B09E1-627B-4A3C-950D-63BE9A8DF5A2}" type="datetime8">
              <a:rPr lang="en-GB" smtClean="0">
                <a:solidFill>
                  <a:srgbClr val="6D6E71"/>
                </a:solidFill>
              </a:rPr>
              <a:pPr/>
              <a:t>21/04/2021 15:42</a:t>
            </a:fld>
            <a:endParaRPr lang="en-GB" dirty="0">
              <a:solidFill>
                <a:srgbClr val="6D6E71"/>
              </a:solidFill>
            </a:endParaRPr>
          </a:p>
        </p:txBody>
      </p:sp>
      <p:sp>
        <p:nvSpPr>
          <p:cNvPr id="12" name="Footer Placeholder 11"/>
          <p:cNvSpPr>
            <a:spLocks noGrp="1"/>
          </p:cNvSpPr>
          <p:nvPr>
            <p:ph type="ftr" sz="quarter" idx="15"/>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3" name="Slide Number Placeholder 12"/>
          <p:cNvSpPr>
            <a:spLocks noGrp="1"/>
          </p:cNvSpPr>
          <p:nvPr>
            <p:ph type="sldNum" sz="quarter" idx="16"/>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
        <p:nvSpPr>
          <p:cNvPr id="10" name="Content Placeholder 2"/>
          <p:cNvSpPr>
            <a:spLocks noGrp="1"/>
          </p:cNvSpPr>
          <p:nvPr>
            <p:ph idx="17" hasCustomPrompt="1"/>
          </p:nvPr>
        </p:nvSpPr>
        <p:spPr>
          <a:xfrm>
            <a:off x="276225" y="333375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8" hasCustomPrompt="1"/>
          </p:nvPr>
        </p:nvSpPr>
        <p:spPr>
          <a:xfrm>
            <a:off x="4662487" y="333375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717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8" name="Content Placeholder 2"/>
          <p:cNvSpPr>
            <a:spLocks noGrp="1"/>
          </p:cNvSpPr>
          <p:nvPr>
            <p:ph idx="1" hasCustomPrompt="1"/>
          </p:nvPr>
        </p:nvSpPr>
        <p:spPr>
          <a:xfrm>
            <a:off x="276225" y="1244600"/>
            <a:ext cx="27543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3190875" y="124460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6113462" y="124460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276225" y="3333750"/>
            <a:ext cx="27543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6" hasCustomPrompt="1"/>
          </p:nvPr>
        </p:nvSpPr>
        <p:spPr>
          <a:xfrm>
            <a:off x="3190875" y="333375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p:cNvSpPr>
            <a:spLocks noGrp="1"/>
          </p:cNvSpPr>
          <p:nvPr>
            <p:ph idx="17" hasCustomPrompt="1"/>
          </p:nvPr>
        </p:nvSpPr>
        <p:spPr>
          <a:xfrm>
            <a:off x="6113462" y="333375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8"/>
          </p:nvPr>
        </p:nvSpPr>
        <p:spPr/>
        <p:txBody>
          <a:bodyPr/>
          <a:lstStyle/>
          <a:p>
            <a:fld id="{F9C60147-4B89-4539-98CF-7BE12C510359}" type="datetime8">
              <a:rPr lang="en-GB" smtClean="0">
                <a:solidFill>
                  <a:srgbClr val="6D6E71"/>
                </a:solidFill>
              </a:rPr>
              <a:pPr/>
              <a:t>21/04/2021 15:42</a:t>
            </a:fld>
            <a:endParaRPr lang="en-GB" dirty="0">
              <a:solidFill>
                <a:srgbClr val="6D6E71"/>
              </a:solidFill>
            </a:endParaRPr>
          </a:p>
        </p:txBody>
      </p:sp>
      <p:sp>
        <p:nvSpPr>
          <p:cNvPr id="4" name="Footer Placeholder 3"/>
          <p:cNvSpPr>
            <a:spLocks noGrp="1"/>
          </p:cNvSpPr>
          <p:nvPr>
            <p:ph type="ftr" sz="quarter" idx="19"/>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4" name="Slide Number Placeholder 13"/>
          <p:cNvSpPr>
            <a:spLocks noGrp="1"/>
          </p:cNvSpPr>
          <p:nvPr>
            <p:ph type="sldNum" sz="quarter" idx="20"/>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7333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3" name="Content Placeholder 2"/>
          <p:cNvSpPr>
            <a:spLocks noGrp="1"/>
          </p:cNvSpPr>
          <p:nvPr>
            <p:ph idx="1" hasCustomPrompt="1"/>
          </p:nvPr>
        </p:nvSpPr>
        <p:spPr>
          <a:xfrm>
            <a:off x="276225" y="1244600"/>
            <a:ext cx="568166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84A997F8-5A15-4A31-8800-2B8179BC92BE}" type="datetime8">
              <a:rPr lang="en-GB" smtClean="0">
                <a:solidFill>
                  <a:srgbClr val="6D6E71"/>
                </a:solidFill>
              </a:rPr>
              <a:pPr/>
              <a:t>21/04/2021 15:42</a:t>
            </a:fld>
            <a:endParaRPr lang="en-GB" dirty="0">
              <a:solidFill>
                <a:srgbClr val="6D6E71"/>
              </a:solidFill>
            </a:endParaRPr>
          </a:p>
        </p:txBody>
      </p:sp>
      <p:sp>
        <p:nvSpPr>
          <p:cNvPr id="8" name="Footer Placeholder 7"/>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9" name="Slide Number Placeholder 8"/>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859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3" name="Content Placeholder 2"/>
          <p:cNvSpPr>
            <a:spLocks noGrp="1"/>
          </p:cNvSpPr>
          <p:nvPr>
            <p:ph idx="1" hasCustomPrompt="1"/>
          </p:nvPr>
        </p:nvSpPr>
        <p:spPr>
          <a:xfrm>
            <a:off x="3198812" y="1244600"/>
            <a:ext cx="568166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ADF8FC34-643A-49F5-86BC-1B03BCE2C8D3}" type="datetime8">
              <a:rPr lang="en-GB" smtClean="0">
                <a:solidFill>
                  <a:srgbClr val="6D6E71"/>
                </a:solidFill>
              </a:rPr>
              <a:pPr/>
              <a:t>21/04/2021 15:42</a:t>
            </a:fld>
            <a:endParaRPr lang="en-GB" dirty="0">
              <a:solidFill>
                <a:srgbClr val="6D6E71"/>
              </a:solidFill>
            </a:endParaRPr>
          </a:p>
        </p:txBody>
      </p:sp>
      <p:sp>
        <p:nvSpPr>
          <p:cNvPr id="8" name="Footer Placeholder 7"/>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9" name="Slide Number Placeholder 8"/>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197233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6" name="Date Placeholder 5"/>
          <p:cNvSpPr>
            <a:spLocks noGrp="1"/>
          </p:cNvSpPr>
          <p:nvPr>
            <p:ph type="dt" sz="half" idx="10"/>
          </p:nvPr>
        </p:nvSpPr>
        <p:spPr/>
        <p:txBody>
          <a:bodyPr/>
          <a:lstStyle/>
          <a:p>
            <a:fld id="{D37E20A7-194C-4BAB-89BE-E7DA2E5519D7}" type="datetime8">
              <a:rPr lang="en-GB" smtClean="0">
                <a:solidFill>
                  <a:srgbClr val="6D6E71"/>
                </a:solidFill>
              </a:rPr>
              <a:pPr/>
              <a:t>21/04/2021 15:42</a:t>
            </a:fld>
            <a:endParaRPr lang="en-GB" dirty="0">
              <a:solidFill>
                <a:srgbClr val="6D6E71"/>
              </a:solidFill>
            </a:endParaRPr>
          </a:p>
        </p:txBody>
      </p:sp>
      <p:sp>
        <p:nvSpPr>
          <p:cNvPr id="7" name="Footer Placeholder 6"/>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8" name="Slide Number Placeholder 7"/>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22295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B446E9-7AF7-453D-A84B-8B97BA1CE202}" type="datetime8">
              <a:rPr lang="en-GB" smtClean="0">
                <a:solidFill>
                  <a:srgbClr val="6D6E71"/>
                </a:solidFill>
              </a:rPr>
              <a:pPr/>
              <a:t>21/04/2021 15:42</a:t>
            </a:fld>
            <a:endParaRPr lang="en-GB" dirty="0">
              <a:solidFill>
                <a:srgbClr val="6D6E71"/>
              </a:solidFill>
            </a:endParaRPr>
          </a:p>
        </p:txBody>
      </p:sp>
      <p:sp>
        <p:nvSpPr>
          <p:cNvPr id="6" name="Footer Placeholder 5"/>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7" name="Slide Number Placeholder 6"/>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145136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ey Messag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9" name="Content Placeholder 8"/>
          <p:cNvSpPr>
            <a:spLocks noGrp="1"/>
          </p:cNvSpPr>
          <p:nvPr>
            <p:ph sz="quarter" idx="13" hasCustomPrompt="1"/>
          </p:nvPr>
        </p:nvSpPr>
        <p:spPr>
          <a:xfrm>
            <a:off x="273050" y="2635251"/>
            <a:ext cx="4221163" cy="264953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8"/>
          <p:cNvSpPr>
            <a:spLocks noGrp="1"/>
          </p:cNvSpPr>
          <p:nvPr>
            <p:ph sz="quarter" idx="14"/>
          </p:nvPr>
        </p:nvSpPr>
        <p:spPr>
          <a:xfrm>
            <a:off x="4659312" y="2635251"/>
            <a:ext cx="4221163" cy="264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5" hasCustomPrompt="1"/>
          </p:nvPr>
        </p:nvSpPr>
        <p:spPr>
          <a:xfrm>
            <a:off x="273050" y="1244600"/>
            <a:ext cx="8607425" cy="1258888"/>
          </a:xfrm>
        </p:spPr>
        <p:txBody>
          <a:bodyPr/>
          <a:lstStyle>
            <a:lvl1pPr>
              <a:defRPr lang="en-US" sz="3400" kern="1200" dirty="0" smtClean="0">
                <a:solidFill>
                  <a:schemeClr val="tx2"/>
                </a:solidFill>
                <a:latin typeface="+mn-lt"/>
                <a:ea typeface="+mn-ea"/>
                <a:cs typeface="+mn-cs"/>
              </a:defRPr>
            </a:lvl1pPr>
          </a:lstStyle>
          <a:p>
            <a:pPr lvl="0"/>
            <a:r>
              <a:rPr lang="en-US" dirty="0"/>
              <a:t>Master text style</a:t>
            </a:r>
          </a:p>
        </p:txBody>
      </p:sp>
      <p:sp>
        <p:nvSpPr>
          <p:cNvPr id="3" name="Date Placeholder 2"/>
          <p:cNvSpPr>
            <a:spLocks noGrp="1"/>
          </p:cNvSpPr>
          <p:nvPr>
            <p:ph type="dt" sz="half" idx="16"/>
          </p:nvPr>
        </p:nvSpPr>
        <p:spPr/>
        <p:txBody>
          <a:bodyPr/>
          <a:lstStyle/>
          <a:p>
            <a:fld id="{339329D7-9E3D-4B5C-92E6-1AEA2F1469C0}" type="datetime8">
              <a:rPr lang="en-GB" smtClean="0">
                <a:solidFill>
                  <a:srgbClr val="6D6E71"/>
                </a:solidFill>
              </a:rPr>
              <a:pPr/>
              <a:t>21/04/2021 15:42</a:t>
            </a:fld>
            <a:endParaRPr lang="en-GB" dirty="0">
              <a:solidFill>
                <a:srgbClr val="6D6E71"/>
              </a:solidFill>
            </a:endParaRPr>
          </a:p>
        </p:txBody>
      </p:sp>
      <p:sp>
        <p:nvSpPr>
          <p:cNvPr id="7" name="Footer Placeholder 6"/>
          <p:cNvSpPr>
            <a:spLocks noGrp="1"/>
          </p:cNvSpPr>
          <p:nvPr>
            <p:ph type="ftr" sz="quarter" idx="17"/>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8" name="Slide Number Placeholder 7"/>
          <p:cNvSpPr>
            <a:spLocks noGrp="1"/>
          </p:cNvSpPr>
          <p:nvPr>
            <p:ph type="sldNum" sz="quarter" idx="18"/>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301056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pact Key Mess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75" y="433388"/>
            <a:ext cx="5689600" cy="682626"/>
          </a:xfrm>
        </p:spPr>
        <p:txBody>
          <a:bodyPr>
            <a:noAutofit/>
          </a:bodyPr>
          <a:lstStyle>
            <a:lvl1pPr>
              <a:defRPr/>
            </a:lvl1pPr>
          </a:lstStyle>
          <a:p>
            <a:r>
              <a:rPr lang="en-US" dirty="0"/>
              <a:t>Click to edit Master title style</a:t>
            </a:r>
            <a:endParaRPr lang="en-GB" dirty="0"/>
          </a:p>
        </p:txBody>
      </p:sp>
      <p:sp>
        <p:nvSpPr>
          <p:cNvPr id="10" name="Content Placeholder 8"/>
          <p:cNvSpPr>
            <a:spLocks noGrp="1"/>
          </p:cNvSpPr>
          <p:nvPr>
            <p:ph sz="quarter" idx="14"/>
          </p:nvPr>
        </p:nvSpPr>
        <p:spPr>
          <a:xfrm>
            <a:off x="3190876" y="1244600"/>
            <a:ext cx="5689600" cy="40401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p:cNvSpPr>
            <a:spLocks noGrp="1"/>
          </p:cNvSpPr>
          <p:nvPr>
            <p:ph type="body" sz="quarter" idx="15" hasCustomPrompt="1"/>
          </p:nvPr>
        </p:nvSpPr>
        <p:spPr>
          <a:xfrm>
            <a:off x="273050" y="1244600"/>
            <a:ext cx="2786063" cy="4040188"/>
          </a:xfrm>
        </p:spPr>
        <p:txBody>
          <a:bodyPr/>
          <a:lstStyle>
            <a:lvl1pPr>
              <a:defRPr lang="en-US" sz="3400" kern="1200" dirty="0" smtClean="0">
                <a:solidFill>
                  <a:schemeClr val="tx2"/>
                </a:solidFill>
                <a:latin typeface="+mn-lt"/>
                <a:ea typeface="+mn-ea"/>
                <a:cs typeface="+mn-cs"/>
              </a:defRPr>
            </a:lvl1pPr>
          </a:lstStyle>
          <a:p>
            <a:pPr lvl="0"/>
            <a:r>
              <a:rPr lang="en-US" dirty="0"/>
              <a:t>Master text style</a:t>
            </a:r>
          </a:p>
        </p:txBody>
      </p:sp>
      <p:sp>
        <p:nvSpPr>
          <p:cNvPr id="3" name="Date Placeholder 2"/>
          <p:cNvSpPr>
            <a:spLocks noGrp="1"/>
          </p:cNvSpPr>
          <p:nvPr>
            <p:ph type="dt" sz="half" idx="16"/>
          </p:nvPr>
        </p:nvSpPr>
        <p:spPr/>
        <p:txBody>
          <a:bodyPr/>
          <a:lstStyle/>
          <a:p>
            <a:fld id="{072CD05A-414A-4CEB-B4A7-BB68C013D6E7}" type="datetime8">
              <a:rPr lang="en-GB" smtClean="0">
                <a:solidFill>
                  <a:srgbClr val="6D6E71"/>
                </a:solidFill>
              </a:rPr>
              <a:pPr/>
              <a:t>21/04/2021 15:42</a:t>
            </a:fld>
            <a:endParaRPr lang="en-GB" dirty="0">
              <a:solidFill>
                <a:srgbClr val="6D6E71"/>
              </a:solidFill>
            </a:endParaRPr>
          </a:p>
        </p:txBody>
      </p:sp>
      <p:sp>
        <p:nvSpPr>
          <p:cNvPr id="7" name="Footer Placeholder 6"/>
          <p:cNvSpPr>
            <a:spLocks noGrp="1"/>
          </p:cNvSpPr>
          <p:nvPr>
            <p:ph type="ftr" sz="quarter" idx="17"/>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8" name="Slide Number Placeholder 7"/>
          <p:cNvSpPr>
            <a:spLocks noGrp="1"/>
          </p:cNvSpPr>
          <p:nvPr>
            <p:ph type="sldNum" sz="quarter" idx="18"/>
          </p:nvPr>
        </p:nvSpPr>
        <p:spPr/>
        <p:txBody>
          <a:bodyPr/>
          <a:lstStyle/>
          <a:p>
            <a:fld id="{5FC009DE-D7D9-469A-AAA1-9EDD82961594}" type="slidenum">
              <a:rPr lang="en-GB" smtClean="0">
                <a:solidFill>
                  <a:srgbClr val="6D6E71"/>
                </a:solidFill>
              </a:rPr>
              <a:pPr/>
              <a:t>‹#›</a:t>
            </a:fld>
            <a:endParaRPr lang="en-GB">
              <a:solidFill>
                <a:srgbClr val="6D6E71"/>
              </a:solidFill>
            </a:endParaRPr>
          </a:p>
        </p:txBody>
      </p:sp>
      <p:cxnSp>
        <p:nvCxnSpPr>
          <p:cNvPr id="11" name="Straight Connector 10"/>
          <p:cNvCxnSpPr/>
          <p:nvPr userDrawn="1"/>
        </p:nvCxnSpPr>
        <p:spPr>
          <a:xfrm>
            <a:off x="3190875" y="300038"/>
            <a:ext cx="568960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1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sz="3400"/>
            </a:lvl1pPr>
          </a:lstStyle>
          <a:p>
            <a:pPr lvl="0"/>
            <a:r>
              <a:rPr lang="en-US" dirty="0"/>
              <a:t>Master text style</a:t>
            </a:r>
          </a:p>
        </p:txBody>
      </p:sp>
      <p:sp>
        <p:nvSpPr>
          <p:cNvPr id="7" name="Date Placeholder 6"/>
          <p:cNvSpPr>
            <a:spLocks noGrp="1"/>
          </p:cNvSpPr>
          <p:nvPr>
            <p:ph type="dt" sz="half" idx="10"/>
          </p:nvPr>
        </p:nvSpPr>
        <p:spPr/>
        <p:txBody>
          <a:bodyPr/>
          <a:lstStyle/>
          <a:p>
            <a:fld id="{E6FB7A62-F26A-4122-B907-831A688A58BD}" type="datetime8">
              <a:rPr lang="en-GB" smtClean="0">
                <a:solidFill>
                  <a:srgbClr val="6D6E71"/>
                </a:solidFill>
              </a:rPr>
              <a:pPr/>
              <a:t>21/04/2021 15:42</a:t>
            </a:fld>
            <a:endParaRPr lang="en-GB" dirty="0">
              <a:solidFill>
                <a:srgbClr val="6D6E71"/>
              </a:solidFill>
            </a:endParaRPr>
          </a:p>
        </p:txBody>
      </p:sp>
      <p:sp>
        <p:nvSpPr>
          <p:cNvPr id="8" name="Footer Placeholder 7"/>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9" name="Slide Number Placeholder 8"/>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25739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Key Message - Aqu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sz="3400">
                <a:solidFill>
                  <a:schemeClr val="bg1"/>
                </a:solidFill>
              </a:defRPr>
            </a:lvl1pPr>
          </a:lstStyle>
          <a:p>
            <a:pPr lvl="0"/>
            <a:r>
              <a:rPr lang="en-US" dirty="0"/>
              <a:t>Master text style</a:t>
            </a:r>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ECD2A4D6-8F6C-4088-9166-8CE9C5454C27}" type="datetime8">
              <a:rPr lang="en-GB" smtClean="0">
                <a:solidFill>
                  <a:prstClr val="white"/>
                </a:solidFill>
              </a:rPr>
              <a:pPr/>
              <a:t>21/04/2021 15:42</a:t>
            </a:fld>
            <a:endParaRPr lang="en-GB"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490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dirty="0"/>
              <a:t>Click to edit Master title style</a:t>
            </a:r>
            <a:endParaRPr lang="en-GB" dirty="0"/>
          </a:p>
        </p:txBody>
      </p:sp>
      <p:sp>
        <p:nvSpPr>
          <p:cNvPr id="8" name="Content Placeholder 2"/>
          <p:cNvSpPr>
            <a:spLocks noGrp="1"/>
          </p:cNvSpPr>
          <p:nvPr>
            <p:ph idx="1" hasCustomPrompt="1"/>
          </p:nvPr>
        </p:nvSpPr>
        <p:spPr>
          <a:xfrm>
            <a:off x="276225" y="1244600"/>
            <a:ext cx="4217988"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4662487" y="1244600"/>
            <a:ext cx="4217988"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4"/>
          </p:nvPr>
        </p:nvSpPr>
        <p:spPr/>
        <p:txBody>
          <a:bodyPr/>
          <a:lstStyle/>
          <a:p>
            <a:fld id="{ED7117ED-1FB8-49D7-9484-D285C4521E66}" type="datetime8">
              <a:rPr lang="en-GB" smtClean="0"/>
              <a:t>21/04/2021 15:41</a:t>
            </a:fld>
            <a:endParaRPr lang="en-GB" dirty="0"/>
          </a:p>
        </p:txBody>
      </p:sp>
      <p:sp>
        <p:nvSpPr>
          <p:cNvPr id="12" name="Footer Placeholder 11"/>
          <p:cNvSpPr>
            <a:spLocks noGrp="1"/>
          </p:cNvSpPr>
          <p:nvPr>
            <p:ph type="ftr" sz="quarter" idx="15"/>
          </p:nvPr>
        </p:nvSpPr>
        <p:spPr/>
        <p:txBody>
          <a:bodyPr/>
          <a:lstStyle/>
          <a:p>
            <a:r>
              <a:rPr lang="en-GB"/>
              <a:t>SECURITY CLASSIFICATION. PUBLISHED VERSION. OWNER'S NAME.</a:t>
            </a:r>
            <a:endParaRPr lang="en-GB" dirty="0"/>
          </a:p>
        </p:txBody>
      </p:sp>
      <p:sp>
        <p:nvSpPr>
          <p:cNvPr id="13" name="Slide Number Placeholder 12"/>
          <p:cNvSpPr>
            <a:spLocks noGrp="1"/>
          </p:cNvSpPr>
          <p:nvPr>
            <p:ph type="sldNum" sz="quarter" idx="16"/>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13418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Key Message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sz="3400">
                <a:solidFill>
                  <a:srgbClr val="008E70"/>
                </a:solidFill>
              </a:defRPr>
            </a:lvl1pPr>
          </a:lstStyle>
          <a:p>
            <a:pPr lvl="0"/>
            <a:r>
              <a:rPr lang="en-US" dirty="0"/>
              <a:t>Master text style</a:t>
            </a:r>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6225" y="300038"/>
            <a:ext cx="8604250" cy="0"/>
          </a:xfrm>
          <a:prstGeom prst="line">
            <a:avLst/>
          </a:prstGeom>
          <a:ln w="12700" cap="rnd">
            <a:solidFill>
              <a:srgbClr val="008E70"/>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3147FE37-B0DB-41EC-9C39-6441EB3BC674}" type="datetime8">
              <a:rPr lang="en-GB" smtClean="0">
                <a:solidFill>
                  <a:srgbClr val="6D6E71"/>
                </a:solidFill>
              </a:rPr>
              <a:pPr/>
              <a:t>21/04/2021 15:42</a:t>
            </a:fld>
            <a:endParaRPr lang="en-GB" dirty="0">
              <a:solidFill>
                <a:srgbClr val="6D6E71"/>
              </a:solidFill>
            </a:endParaRPr>
          </a:p>
        </p:txBody>
      </p:sp>
      <p:sp>
        <p:nvSpPr>
          <p:cNvPr id="10" name="Footer Placeholder 9"/>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1" name="Slide Number Placeholder 10"/>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310094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Key Message -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sz="3400">
                <a:solidFill>
                  <a:schemeClr val="bg1"/>
                </a:solidFill>
              </a:defRPr>
            </a:lvl1pPr>
          </a:lstStyle>
          <a:p>
            <a:pPr lvl="0"/>
            <a:r>
              <a:rPr lang="en-US" dirty="0"/>
              <a:t>Master text style</a:t>
            </a:r>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4355EDAA-F36E-4B8A-AE9F-C00FDBF263FC}" type="datetime8">
              <a:rPr lang="en-GB" smtClean="0">
                <a:solidFill>
                  <a:prstClr val="white"/>
                </a:solidFill>
              </a:rPr>
              <a:pPr/>
              <a:t>21/04/2021 15:42</a:t>
            </a:fld>
            <a:endParaRPr lang="en-GB"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298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ey Message with Statistic">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kern="1200" dirty="0" smtClean="0">
                <a:solidFill>
                  <a:schemeClr val="tx2"/>
                </a:solidFill>
                <a:latin typeface="+mn-lt"/>
                <a:ea typeface="+mn-ea"/>
                <a:cs typeface="+mn-cs"/>
              </a:defRPr>
            </a:lvl1pPr>
          </a:lstStyle>
          <a:p>
            <a:pPr lvl="0"/>
            <a:r>
              <a:rPr lang="en-US" dirty="0"/>
              <a:t>Master text style</a:t>
            </a:r>
          </a:p>
        </p:txBody>
      </p:sp>
      <p:sp>
        <p:nvSpPr>
          <p:cNvPr id="3" name="Date Placeholder 2"/>
          <p:cNvSpPr>
            <a:spLocks noGrp="1"/>
          </p:cNvSpPr>
          <p:nvPr>
            <p:ph type="dt" sz="half" idx="16"/>
          </p:nvPr>
        </p:nvSpPr>
        <p:spPr/>
        <p:txBody>
          <a:bodyPr/>
          <a:lstStyle/>
          <a:p>
            <a:fld id="{23A50CB1-757A-40C5-9199-B2BF1939833F}" type="datetime8">
              <a:rPr lang="en-GB" smtClean="0">
                <a:solidFill>
                  <a:srgbClr val="6D6E71"/>
                </a:solidFill>
              </a:rPr>
              <a:pPr/>
              <a:t>21/04/2021 15:42</a:t>
            </a:fld>
            <a:endParaRPr lang="en-GB" dirty="0">
              <a:solidFill>
                <a:srgbClr val="6D6E71"/>
              </a:solidFill>
            </a:endParaRPr>
          </a:p>
        </p:txBody>
      </p:sp>
      <p:sp>
        <p:nvSpPr>
          <p:cNvPr id="7" name="Footer Placeholder 6"/>
          <p:cNvSpPr>
            <a:spLocks noGrp="1"/>
          </p:cNvSpPr>
          <p:nvPr>
            <p:ph type="ftr" sz="quarter" idx="17"/>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0" name="Slide Number Placeholder 9"/>
          <p:cNvSpPr>
            <a:spLocks noGrp="1"/>
          </p:cNvSpPr>
          <p:nvPr>
            <p:ph type="sldNum" sz="quarter" idx="18"/>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23947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Key Message with Statistic - Aqu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GB" dirty="0"/>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solidFill>
                  <a:schemeClr val="bg1"/>
                </a:solidFill>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b="1" kern="1200" dirty="0" smtClean="0">
                <a:solidFill>
                  <a:schemeClr val="bg1"/>
                </a:solidFill>
                <a:latin typeface="+mn-lt"/>
                <a:ea typeface="+mn-ea"/>
                <a:cs typeface="+mn-cs"/>
              </a:defRPr>
            </a:lvl1pPr>
          </a:lstStyle>
          <a:p>
            <a:pPr lvl="0"/>
            <a:r>
              <a:rPr lang="en-US" dirty="0"/>
              <a:t>Master text style</a:t>
            </a:r>
          </a:p>
        </p:txBody>
      </p:sp>
      <p:cxnSp>
        <p:nvCxnSpPr>
          <p:cNvPr id="10" name="Straight Connector 9"/>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solidFill>
                  <a:schemeClr val="bg1"/>
                </a:solidFill>
              </a:defRPr>
            </a:lvl1pPr>
          </a:lstStyle>
          <a:p>
            <a:fld id="{CF83D536-CC55-4DA2-9D71-B50A7791BC30}" type="datetime8">
              <a:rPr lang="en-GB" smtClean="0">
                <a:solidFill>
                  <a:prstClr val="white"/>
                </a:solidFill>
              </a:rPr>
              <a:pPr/>
              <a:t>21/04/2021 15:42</a:t>
            </a:fld>
            <a:endParaRPr lang="en-GB" dirty="0">
              <a:solidFill>
                <a:prstClr val="white"/>
              </a:solidFill>
            </a:endParaRP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5" name="Slide Number Placeholder 4"/>
          <p:cNvSpPr>
            <a:spLocks noGrp="1"/>
          </p:cNvSpPr>
          <p:nvPr>
            <p:ph type="sldNum" sz="quarter" idx="18"/>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96855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Key Message with Statistic -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endParaRPr lang="en-GB" dirty="0"/>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solidFill>
                  <a:srgbClr val="008E70"/>
                </a:solidFill>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kern="1200" dirty="0" smtClean="0">
                <a:solidFill>
                  <a:srgbClr val="008E70"/>
                </a:solidFill>
                <a:latin typeface="+mn-lt"/>
                <a:ea typeface="+mn-ea"/>
                <a:cs typeface="+mn-cs"/>
              </a:defRPr>
            </a:lvl1pPr>
          </a:lstStyle>
          <a:p>
            <a:pPr lvl="0"/>
            <a:r>
              <a:rPr lang="en-US" dirty="0"/>
              <a:t>Master text style</a:t>
            </a:r>
          </a:p>
        </p:txBody>
      </p:sp>
      <p:cxnSp>
        <p:nvCxnSpPr>
          <p:cNvPr id="10" name="Straight Connector 9"/>
          <p:cNvCxnSpPr/>
          <p:nvPr userDrawn="1"/>
        </p:nvCxnSpPr>
        <p:spPr>
          <a:xfrm>
            <a:off x="276225" y="300038"/>
            <a:ext cx="8604250" cy="0"/>
          </a:xfrm>
          <a:prstGeom prst="line">
            <a:avLst/>
          </a:prstGeom>
          <a:ln w="12700" cap="rnd">
            <a:solidFill>
              <a:srgbClr val="008E70"/>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6121F93E-B5C0-4F60-9DA4-CDFECE6E5AF1}" type="datetime8">
              <a:rPr lang="en-GB" smtClean="0">
                <a:solidFill>
                  <a:srgbClr val="6D6E71"/>
                </a:solidFill>
              </a:rPr>
              <a:pPr/>
              <a:t>21/04/2021 15:42</a:t>
            </a:fld>
            <a:endParaRPr lang="en-GB" dirty="0">
              <a:solidFill>
                <a:srgbClr val="6D6E71"/>
              </a:solidFill>
            </a:endParaRPr>
          </a:p>
        </p:txBody>
      </p:sp>
      <p:sp>
        <p:nvSpPr>
          <p:cNvPr id="11" name="Footer Placeholder 10"/>
          <p:cNvSpPr>
            <a:spLocks noGrp="1"/>
          </p:cNvSpPr>
          <p:nvPr>
            <p:ph type="ftr" sz="quarter" idx="17"/>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2" name="Slide Number Placeholder 11"/>
          <p:cNvSpPr>
            <a:spLocks noGrp="1"/>
          </p:cNvSpPr>
          <p:nvPr>
            <p:ph type="sldNum" sz="quarter" idx="18"/>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385369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Key Message with Statistic -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cxnSp>
        <p:nvCxnSpPr>
          <p:cNvPr id="7" name="Straight Connector 6"/>
          <p:cNvCxnSpPr/>
          <p:nvPr/>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4656139" y="2635251"/>
            <a:ext cx="4487862" cy="3079750"/>
          </a:xfrm>
        </p:spPr>
        <p:txBody>
          <a:bodyPr rIns="216000" anchor="b"/>
          <a:lstStyle>
            <a:lvl1pPr algn="r">
              <a:lnSpc>
                <a:spcPct val="70000"/>
              </a:lnSpc>
              <a:defRPr sz="16600" b="0" spc="-500" baseline="0">
                <a:solidFill>
                  <a:schemeClr val="bg1"/>
                </a:solidFill>
                <a:latin typeface="Rubrik Light" panose="02000503000000020004" pitchFamily="2" charset="0"/>
              </a:defRPr>
            </a:lvl1pPr>
          </a:lstStyle>
          <a:p>
            <a:pPr lvl="0"/>
            <a:r>
              <a:rPr lang="en-US" dirty="0"/>
              <a:t>No.</a:t>
            </a:r>
            <a:endParaRPr lang="en-GB" dirty="0"/>
          </a:p>
        </p:txBody>
      </p:sp>
      <p:sp>
        <p:nvSpPr>
          <p:cNvPr id="9" name="Text Placeholder 11"/>
          <p:cNvSpPr>
            <a:spLocks noGrp="1"/>
          </p:cNvSpPr>
          <p:nvPr>
            <p:ph type="body" sz="quarter" idx="15" hasCustomPrompt="1"/>
          </p:nvPr>
        </p:nvSpPr>
        <p:spPr>
          <a:xfrm>
            <a:off x="273050" y="1244600"/>
            <a:ext cx="8607425" cy="4040188"/>
          </a:xfrm>
        </p:spPr>
        <p:txBody>
          <a:bodyPr/>
          <a:lstStyle>
            <a:lvl1pPr>
              <a:defRPr lang="en-US" sz="3400" kern="1200" dirty="0" smtClean="0">
                <a:solidFill>
                  <a:schemeClr val="bg1"/>
                </a:solidFill>
                <a:latin typeface="+mn-lt"/>
                <a:ea typeface="+mn-ea"/>
                <a:cs typeface="+mn-cs"/>
              </a:defRPr>
            </a:lvl1pPr>
          </a:lstStyle>
          <a:p>
            <a:pPr lvl="0"/>
            <a:r>
              <a:rPr lang="en-US" dirty="0"/>
              <a:t>Master text style</a:t>
            </a:r>
          </a:p>
        </p:txBody>
      </p:sp>
      <p:cxnSp>
        <p:nvCxnSpPr>
          <p:cNvPr id="10" name="Straight Connector 9"/>
          <p:cNvCxnSpPr/>
          <p:nvPr userDrawn="1"/>
        </p:nvCxnSpPr>
        <p:spPr>
          <a:xfrm>
            <a:off x="276225" y="300038"/>
            <a:ext cx="8604250"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lvl1pPr>
              <a:defRPr>
                <a:solidFill>
                  <a:schemeClr val="bg1"/>
                </a:solidFill>
              </a:defRPr>
            </a:lvl1pPr>
          </a:lstStyle>
          <a:p>
            <a:fld id="{9A8F6F30-1737-4FC5-9AA4-67C3D35E0A97}" type="datetime8">
              <a:rPr lang="en-GB" smtClean="0">
                <a:solidFill>
                  <a:prstClr val="white"/>
                </a:solidFill>
              </a:rPr>
              <a:pPr/>
              <a:t>21/04/2021 15:42</a:t>
            </a:fld>
            <a:endParaRPr lang="en-GB" dirty="0">
              <a:solidFill>
                <a:prstClr val="white"/>
              </a:solidFill>
            </a:endParaRPr>
          </a:p>
        </p:txBody>
      </p:sp>
      <p:sp>
        <p:nvSpPr>
          <p:cNvPr id="4" name="Footer Placeholder 3"/>
          <p:cNvSpPr>
            <a:spLocks noGrp="1"/>
          </p:cNvSpPr>
          <p:nvPr>
            <p:ph type="ftr" sz="quarter" idx="17"/>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5" name="Slide Number Placeholder 4"/>
          <p:cNvSpPr>
            <a:spLocks noGrp="1"/>
          </p:cNvSpPr>
          <p:nvPr>
            <p:ph type="sldNum" sz="quarter" idx="18"/>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2523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ntent and Full Bleed Light Image">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4217988" cy="682626"/>
          </a:xfrm>
        </p:spPr>
        <p:txBody>
          <a:bodyPr>
            <a:noAutofit/>
          </a:bodyPr>
          <a:lstStyle>
            <a:lvl1pPr>
              <a:defRPr/>
            </a:lvl1pPr>
          </a:lstStyle>
          <a:p>
            <a:r>
              <a:rPr lang="en-US" dirty="0"/>
              <a:t>Click to edit Master title style</a:t>
            </a:r>
            <a:endParaRPr lang="en-GB" dirty="0"/>
          </a:p>
        </p:txBody>
      </p:sp>
      <p:cxnSp>
        <p:nvCxnSpPr>
          <p:cNvPr id="9" name="Straight Connector 8"/>
          <p:cNvCxnSpPr/>
          <p:nvPr/>
        </p:nvCxnSpPr>
        <p:spPr>
          <a:xfrm>
            <a:off x="276225" y="300038"/>
            <a:ext cx="4217988"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276225" y="1244600"/>
            <a:ext cx="4217988" cy="264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userDrawn="1"/>
        </p:nvCxnSpPr>
        <p:spPr>
          <a:xfrm>
            <a:off x="276225" y="300038"/>
            <a:ext cx="4217988"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3AC8D31E-3D96-4CA7-A3BC-320CCD3AA70D}" type="datetime8">
              <a:rPr lang="en-GB" smtClean="0">
                <a:solidFill>
                  <a:srgbClr val="6D6E71"/>
                </a:solidFill>
              </a:rPr>
              <a:pPr/>
              <a:t>21/04/2021 15:42</a:t>
            </a:fld>
            <a:endParaRPr lang="en-GB" dirty="0">
              <a:solidFill>
                <a:srgbClr val="6D6E71"/>
              </a:solidFill>
            </a:endParaRPr>
          </a:p>
        </p:txBody>
      </p:sp>
      <p:sp>
        <p:nvSpPr>
          <p:cNvPr id="7" name="Footer Placeholder 6"/>
          <p:cNvSpPr>
            <a:spLocks noGrp="1"/>
          </p:cNvSpPr>
          <p:nvPr>
            <p:ph type="ftr" sz="quarter" idx="15"/>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10" name="Slide Number Placeholder 9"/>
          <p:cNvSpPr>
            <a:spLocks noGrp="1"/>
          </p:cNvSpPr>
          <p:nvPr>
            <p:ph type="sldNum" sz="quarter" idx="16"/>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126892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ntent and Full Bleed Dark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4217988" cy="682626"/>
          </a:xfrm>
        </p:spPr>
        <p:txBody>
          <a:bodyPr>
            <a:noAutofit/>
          </a:bodyPr>
          <a:lstStyle>
            <a:lvl1pPr>
              <a:defRPr>
                <a:solidFill>
                  <a:schemeClr val="bg1"/>
                </a:solidFill>
              </a:defRPr>
            </a:lvl1pPr>
          </a:lstStyle>
          <a:p>
            <a:r>
              <a:rPr lang="en-US"/>
              <a:t>Click to edit Master title style</a:t>
            </a:r>
            <a:endParaRPr lang="en-GB" dirty="0"/>
          </a:p>
        </p:txBody>
      </p:sp>
      <p:cxnSp>
        <p:nvCxnSpPr>
          <p:cNvPr id="9" name="Straight Connector 8"/>
          <p:cNvCxnSpPr/>
          <p:nvPr/>
        </p:nvCxnSpPr>
        <p:spPr>
          <a:xfrm>
            <a:off x="273050" y="300038"/>
            <a:ext cx="4217988"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273051" y="1244601"/>
            <a:ext cx="4217988" cy="2647950"/>
          </a:xfrm>
        </p:spPr>
        <p:txBody>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userDrawn="1"/>
        </p:nvCxnSpPr>
        <p:spPr>
          <a:xfrm>
            <a:off x="273050" y="300038"/>
            <a:ext cx="4217988"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lvl1pPr>
              <a:defRPr>
                <a:solidFill>
                  <a:schemeClr val="bg1"/>
                </a:solidFill>
              </a:defRPr>
            </a:lvl1pPr>
          </a:lstStyle>
          <a:p>
            <a:fld id="{36F99D07-0BEA-4ABE-AE8D-AD46D5E5877C}" type="datetime8">
              <a:rPr lang="en-GB" smtClean="0">
                <a:solidFill>
                  <a:prstClr val="white"/>
                </a:solidFill>
              </a:rPr>
              <a:pPr/>
              <a:t>21/04/2021 15:42</a:t>
            </a:fld>
            <a:endParaRPr lang="en-GB" dirty="0">
              <a:solidFill>
                <a:prstClr val="white"/>
              </a:solidFill>
            </a:endParaRPr>
          </a:p>
        </p:txBody>
      </p:sp>
      <p:sp>
        <p:nvSpPr>
          <p:cNvPr id="4" name="Footer Placeholder 3"/>
          <p:cNvSpPr>
            <a:spLocks noGrp="1"/>
          </p:cNvSpPr>
          <p:nvPr>
            <p:ph type="ftr" sz="quarter" idx="15"/>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5" name="Slide Number Placeholder 4"/>
          <p:cNvSpPr>
            <a:spLocks noGrp="1"/>
          </p:cNvSpPr>
          <p:nvPr>
            <p:ph type="sldNum" sz="quarter" idx="16"/>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7798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accent1"/>
        </a:solidFill>
        <a:effectLst/>
      </p:bgPr>
    </p:bg>
    <p:spTree>
      <p:nvGrpSpPr>
        <p:cNvPr id="1" name=""/>
        <p:cNvGrpSpPr/>
        <p:nvPr/>
      </p:nvGrpSpPr>
      <p:grpSpPr>
        <a:xfrm>
          <a:off x="0" y="0"/>
          <a:ext cx="0" cy="0"/>
          <a:chOff x="0" y="0"/>
          <a:chExt cx="0" cy="0"/>
        </a:xfrm>
      </p:grpSpPr>
      <p:grpSp>
        <p:nvGrpSpPr>
          <p:cNvPr id="634" name="Group 633"/>
          <p:cNvGrpSpPr/>
          <p:nvPr userDrawn="1"/>
        </p:nvGrpSpPr>
        <p:grpSpPr>
          <a:xfrm>
            <a:off x="-293370" y="0"/>
            <a:ext cx="9468524" cy="6211073"/>
            <a:chOff x="-293370" y="0"/>
            <a:chExt cx="9468524" cy="6211073"/>
          </a:xfrm>
        </p:grpSpPr>
        <p:grpSp>
          <p:nvGrpSpPr>
            <p:cNvPr id="635" name="Group 625"/>
            <p:cNvGrpSpPr/>
            <p:nvPr userDrawn="1"/>
          </p:nvGrpSpPr>
          <p:grpSpPr>
            <a:xfrm>
              <a:off x="-293370" y="0"/>
              <a:ext cx="9437370" cy="6211073"/>
              <a:chOff x="-293370" y="0"/>
              <a:chExt cx="9437370" cy="6211073"/>
            </a:xfrm>
          </p:grpSpPr>
          <p:sp>
            <p:nvSpPr>
              <p:cNvPr id="1259" name="Rectangle 1258"/>
              <p:cNvSpPr/>
              <p:nvPr/>
            </p:nvSpPr>
            <p:spPr>
              <a:xfrm>
                <a:off x="-3388" y="0"/>
                <a:ext cx="9147388" cy="5715000"/>
              </a:xfrm>
              <a:prstGeom prst="rect">
                <a:avLst/>
              </a:prstGeom>
              <a:gradFill flip="none" rotWithShape="1">
                <a:gsLst>
                  <a:gs pos="0">
                    <a:srgbClr val="00ABAB"/>
                  </a:gs>
                  <a:gs pos="47000">
                    <a:srgbClr val="01A19F"/>
                  </a:gs>
                  <a:gs pos="86000">
                    <a:srgbClr val="48BFC8"/>
                  </a:gs>
                  <a:gs pos="100000">
                    <a:srgbClr val="48BFC8"/>
                  </a:gs>
                  <a:gs pos="81000">
                    <a:srgbClr val="009C98"/>
                  </a:gs>
                </a:gsLst>
                <a:lin ang="5400000" scaled="1"/>
                <a:tileRect/>
              </a:gradFill>
            </p:spPr>
            <p:txBody>
              <a:bodyPr wrap="square" lIns="0" tIns="0" rIns="0" bIns="0" rtlCol="0" anchor="ctr">
                <a:noAutofit/>
              </a:bodyPr>
              <a:lstStyle/>
              <a:p>
                <a:pPr algn="ctr"/>
                <a:endParaRPr lang="en-GB" dirty="0">
                  <a:solidFill>
                    <a:srgbClr val="6D6E71"/>
                  </a:solidFill>
                </a:endParaRPr>
              </a:p>
            </p:txBody>
          </p:sp>
          <p:sp>
            <p:nvSpPr>
              <p:cNvPr id="1260" name="Freeform 1259"/>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00AAA9">
                  <a:alpha val="71000"/>
                </a:srgbClr>
              </a:solidFill>
              <a:effectLst>
                <a:softEdge rad="317500"/>
              </a:effectLst>
            </p:spPr>
            <p:txBody>
              <a:bodyPr wrap="square" lIns="0" tIns="0" rIns="0" bIns="0" rtlCol="0" anchor="ctr">
                <a:noAutofit/>
              </a:bodyPr>
              <a:lstStyle/>
              <a:p>
                <a:pPr algn="ctr"/>
                <a:endParaRPr lang="en-GB" dirty="0">
                  <a:solidFill>
                    <a:srgbClr val="6D6E71"/>
                  </a:solidFill>
                </a:endParaRPr>
              </a:p>
            </p:txBody>
          </p:sp>
          <p:sp>
            <p:nvSpPr>
              <p:cNvPr id="1261"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009C98">
                  <a:alpha val="53000"/>
                </a:srgbClr>
              </a:solidFill>
              <a:effectLst>
                <a:softEdge rad="317500"/>
              </a:effectLst>
            </p:spPr>
            <p:txBody>
              <a:bodyPr wrap="none" lIns="0" tIns="0" rIns="0" bIns="0" rtlCol="0" anchor="ctr">
                <a:noAutofit/>
              </a:bodyPr>
              <a:lstStyle/>
              <a:p>
                <a:pPr algn="ctr"/>
                <a:endParaRPr lang="en-GB" dirty="0">
                  <a:solidFill>
                    <a:srgbClr val="6D6E71"/>
                  </a:solidFill>
                </a:endParaRPr>
              </a:p>
            </p:txBody>
          </p:sp>
        </p:grpSp>
        <p:grpSp>
          <p:nvGrpSpPr>
            <p:cNvPr id="636" name="Group 635"/>
            <p:cNvGrpSpPr/>
            <p:nvPr userDrawn="1"/>
          </p:nvGrpSpPr>
          <p:grpSpPr>
            <a:xfrm>
              <a:off x="-22042" y="158535"/>
              <a:ext cx="9197196" cy="5147237"/>
              <a:chOff x="-22042" y="158535"/>
              <a:chExt cx="9197196" cy="5147237"/>
            </a:xfrm>
            <a:solidFill>
              <a:srgbClr val="78CAC7"/>
            </a:solidFill>
          </p:grpSpPr>
          <p:grpSp>
            <p:nvGrpSpPr>
              <p:cNvPr id="961" name="Group 960"/>
              <p:cNvGrpSpPr/>
              <p:nvPr userDrawn="1"/>
            </p:nvGrpSpPr>
            <p:grpSpPr>
              <a:xfrm>
                <a:off x="22406" y="158535"/>
                <a:ext cx="9089676" cy="18000"/>
                <a:chOff x="22406" y="158535"/>
                <a:chExt cx="9089676" cy="18000"/>
              </a:xfrm>
              <a:grpFill/>
            </p:grpSpPr>
            <p:sp>
              <p:nvSpPr>
                <p:cNvPr id="1237" name="Oval 1236"/>
                <p:cNvSpPr/>
                <p:nvPr/>
              </p:nvSpPr>
              <p:spPr>
                <a:xfrm>
                  <a:off x="224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8" name="Oval 1237"/>
                <p:cNvSpPr/>
                <p:nvPr/>
              </p:nvSpPr>
              <p:spPr>
                <a:xfrm>
                  <a:off x="4510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9" name="Oval 1238"/>
                <p:cNvSpPr/>
                <p:nvPr/>
              </p:nvSpPr>
              <p:spPr>
                <a:xfrm>
                  <a:off x="8868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0" name="Oval 1239"/>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1" name="Oval 1240"/>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2" name="Oval 1241"/>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3" name="Oval 1242"/>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4" name="Oval 1243"/>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5" name="Oval 1244"/>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6" name="Oval 1245"/>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7" name="Oval 1246"/>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8" name="Oval 1247"/>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9" name="Oval 1248"/>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0" name="Oval 1249"/>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1" name="Oval 1250"/>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2" name="Oval 1251"/>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3" name="Oval 1252"/>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4" name="Oval 1253"/>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5" name="Oval 1254"/>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6" name="Oval 1255"/>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7" name="Oval 1256"/>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58" name="Oval 1257"/>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2" name="Group 961"/>
              <p:cNvGrpSpPr/>
              <p:nvPr userDrawn="1"/>
            </p:nvGrpSpPr>
            <p:grpSpPr>
              <a:xfrm>
                <a:off x="15263" y="565729"/>
                <a:ext cx="9103962" cy="18000"/>
                <a:chOff x="15263" y="565729"/>
                <a:chExt cx="9103962" cy="18000"/>
              </a:xfrm>
              <a:grpFill/>
            </p:grpSpPr>
            <p:sp>
              <p:nvSpPr>
                <p:cNvPr id="1215" name="Oval 1214"/>
                <p:cNvSpPr/>
                <p:nvPr/>
              </p:nvSpPr>
              <p:spPr>
                <a:xfrm>
                  <a:off x="1526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6" name="Oval 1215"/>
                <p:cNvSpPr/>
                <p:nvPr/>
              </p:nvSpPr>
              <p:spPr>
                <a:xfrm>
                  <a:off x="4510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7" name="Oval 1216"/>
                <p:cNvSpPr/>
                <p:nvPr/>
              </p:nvSpPr>
              <p:spPr>
                <a:xfrm>
                  <a:off x="879657"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8" name="Oval 1217"/>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9" name="Oval 1218"/>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0" name="Oval 1219"/>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1" name="Oval 1220"/>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2" name="Oval 1221"/>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3" name="Oval 1222"/>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4" name="Oval 1223"/>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5" name="Oval 1224"/>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6" name="Oval 1225"/>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7" name="Oval 1226"/>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8" name="Oval 1227"/>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9" name="Oval 1228"/>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0" name="Oval 1229"/>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1" name="Oval 1230"/>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2" name="Oval 1231"/>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3" name="Oval 1232"/>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4" name="Oval 1233"/>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5" name="Oval 1234"/>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6" name="Oval 1235"/>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3" name="Group 962"/>
              <p:cNvGrpSpPr/>
              <p:nvPr userDrawn="1"/>
            </p:nvGrpSpPr>
            <p:grpSpPr>
              <a:xfrm>
                <a:off x="8120" y="970541"/>
                <a:ext cx="9120381" cy="18000"/>
                <a:chOff x="8120" y="970541"/>
                <a:chExt cx="9120381" cy="18000"/>
              </a:xfrm>
              <a:grpFill/>
            </p:grpSpPr>
            <p:sp>
              <p:nvSpPr>
                <p:cNvPr id="1193" name="Oval 1192"/>
                <p:cNvSpPr/>
                <p:nvPr/>
              </p:nvSpPr>
              <p:spPr>
                <a:xfrm>
                  <a:off x="812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4" name="Oval 1193"/>
                <p:cNvSpPr/>
                <p:nvPr/>
              </p:nvSpPr>
              <p:spPr>
                <a:xfrm>
                  <a:off x="44150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5" name="Oval 1194"/>
                <p:cNvSpPr/>
                <p:nvPr/>
              </p:nvSpPr>
              <p:spPr>
                <a:xfrm>
                  <a:off x="87727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6" name="Oval 1195"/>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7" name="Oval 1196"/>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8" name="Oval 1197"/>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9" name="Oval 1198"/>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0" name="Oval 1199"/>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1" name="Oval 1200"/>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2" name="Oval 1201"/>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3" name="Oval 1202"/>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4" name="Oval 1203"/>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5" name="Oval 1204"/>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6" name="Oval 1205"/>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7" name="Oval 1206"/>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8" name="Oval 1207"/>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9" name="Oval 1208"/>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0" name="Oval 1209"/>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1" name="Oval 1210"/>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2" name="Oval 1211"/>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3" name="Oval 1212"/>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4" name="Oval 1213"/>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4" name="Group 963"/>
              <p:cNvGrpSpPr/>
              <p:nvPr userDrawn="1"/>
            </p:nvGrpSpPr>
            <p:grpSpPr>
              <a:xfrm>
                <a:off x="3358" y="1375353"/>
                <a:ext cx="9135493" cy="27525"/>
                <a:chOff x="3358" y="1375353"/>
                <a:chExt cx="9135493" cy="27525"/>
              </a:xfrm>
              <a:grpFill/>
            </p:grpSpPr>
            <p:sp>
              <p:nvSpPr>
                <p:cNvPr id="1171" name="Oval 1170"/>
                <p:cNvSpPr/>
                <p:nvPr/>
              </p:nvSpPr>
              <p:spPr>
                <a:xfrm>
                  <a:off x="3358"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2" name="Oval 1171"/>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3" name="Oval 1172"/>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4" name="Oval 1173"/>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5" name="Oval 1174"/>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6" name="Oval 1175"/>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7" name="Oval 1176"/>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8" name="Oval 1177"/>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9" name="Oval 1178"/>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0" name="Oval 1179"/>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1" name="Oval 1180"/>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2" name="Oval 1181"/>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3" name="Oval 1182"/>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4" name="Oval 1183"/>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5" name="Oval 1184"/>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6" name="Oval 1185"/>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7" name="Oval 1186"/>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8" name="Oval 1187"/>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9" name="Oval 1188"/>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0" name="Oval 1189"/>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1" name="Oval 1190"/>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2" name="Oval 1191"/>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5" name="Group 964"/>
              <p:cNvGrpSpPr/>
              <p:nvPr userDrawn="1"/>
            </p:nvGrpSpPr>
            <p:grpSpPr>
              <a:xfrm>
                <a:off x="-6167" y="1803978"/>
                <a:ext cx="9155016" cy="21600"/>
                <a:chOff x="-6167" y="1803978"/>
                <a:chExt cx="9155016" cy="21600"/>
              </a:xfrm>
              <a:grpFill/>
            </p:grpSpPr>
            <p:sp>
              <p:nvSpPr>
                <p:cNvPr id="1149" name="Oval 1148"/>
                <p:cNvSpPr/>
                <p:nvPr/>
              </p:nvSpPr>
              <p:spPr>
                <a:xfrm>
                  <a:off x="-616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0" name="Oval 1149"/>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1" name="Oval 1150"/>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2" name="Oval 1151"/>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3" name="Oval 1152"/>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4" name="Oval 1153"/>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5" name="Oval 1154"/>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6" name="Oval 1155"/>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7" name="Oval 1156"/>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8" name="Oval 1157"/>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9" name="Oval 1158"/>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0" name="Oval 1159"/>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1" name="Oval 1160"/>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2" name="Oval 1161"/>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3" name="Oval 1162"/>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4" name="Oval 1163"/>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5" name="Oval 1164"/>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6" name="Oval 1165"/>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7" name="Oval 1166"/>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8" name="Oval 1167"/>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9" name="Oval 1168"/>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0" name="Oval 1169"/>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6" name="Group 965"/>
              <p:cNvGrpSpPr/>
              <p:nvPr userDrawn="1"/>
            </p:nvGrpSpPr>
            <p:grpSpPr>
              <a:xfrm>
                <a:off x="-12517" y="2215458"/>
                <a:ext cx="9168509" cy="21600"/>
                <a:chOff x="-12517" y="2215458"/>
                <a:chExt cx="9168509" cy="21600"/>
              </a:xfrm>
              <a:grpFill/>
            </p:grpSpPr>
            <p:sp>
              <p:nvSpPr>
                <p:cNvPr id="1127" name="Oval 1126"/>
                <p:cNvSpPr/>
                <p:nvPr/>
              </p:nvSpPr>
              <p:spPr>
                <a:xfrm>
                  <a:off x="-1251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8" name="Oval 1127"/>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9" name="Oval 1128"/>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0" name="Oval 1129"/>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1" name="Oval 1130"/>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2" name="Oval 1131"/>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3" name="Oval 1132"/>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4" name="Oval 1133"/>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5" name="Oval 1134"/>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6" name="Oval 1135"/>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7" name="Oval 1136"/>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8" name="Oval 1137"/>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9" name="Oval 1138"/>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0" name="Oval 1139"/>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1" name="Oval 1140"/>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2" name="Oval 1141"/>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3" name="Oval 1142"/>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4" name="Oval 1143"/>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5" name="Oval 1144"/>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6" name="Oval 1145"/>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7" name="Oval 1146"/>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8" name="Oval 1147"/>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7" name="Group 966"/>
              <p:cNvGrpSpPr/>
              <p:nvPr userDrawn="1"/>
            </p:nvGrpSpPr>
            <p:grpSpPr>
              <a:xfrm>
                <a:off x="-22042" y="2641702"/>
                <a:ext cx="9187615" cy="28800"/>
                <a:chOff x="-22042" y="2641702"/>
                <a:chExt cx="9187615" cy="28800"/>
              </a:xfrm>
              <a:grpFill/>
            </p:grpSpPr>
            <p:sp>
              <p:nvSpPr>
                <p:cNvPr id="1105" name="Oval 1104"/>
                <p:cNvSpPr/>
                <p:nvPr/>
              </p:nvSpPr>
              <p:spPr>
                <a:xfrm>
                  <a:off x="-2204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6" name="Oval 1105"/>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7" name="Oval 1106"/>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8" name="Oval 1107"/>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9" name="Oval 1108"/>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0" name="Oval 1109"/>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1" name="Oval 1110"/>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2" name="Oval 1111"/>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3" name="Oval 1112"/>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4" name="Oval 1113"/>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5" name="Oval 1114"/>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6" name="Oval 1115"/>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7" name="Oval 1116"/>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8" name="Oval 1117"/>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9" name="Oval 1118"/>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0" name="Oval 1119"/>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1" name="Oval 1120"/>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2" name="Oval 1121"/>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3" name="Oval 1122"/>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4" name="Oval 1123"/>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5" name="Oval 1124"/>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6" name="Oval 1125"/>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8" name="Group 635"/>
              <p:cNvGrpSpPr/>
              <p:nvPr userDrawn="1"/>
            </p:nvGrpSpPr>
            <p:grpSpPr>
              <a:xfrm>
                <a:off x="-22042" y="3068422"/>
                <a:ext cx="9197196" cy="36000"/>
                <a:chOff x="-20858" y="3068422"/>
                <a:chExt cx="9197196" cy="36000"/>
              </a:xfrm>
              <a:grpFill/>
            </p:grpSpPr>
            <p:sp>
              <p:nvSpPr>
                <p:cNvPr id="1083" name="Oval 1082"/>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4" name="Oval 1083"/>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5" name="Oval 1084"/>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6" name="Oval 1085"/>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7" name="Oval 1086"/>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8" name="Oval 1087"/>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9" name="Oval 1088"/>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0" name="Oval 1089"/>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1" name="Oval 1090"/>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2" name="Oval 1091"/>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3" name="Oval 1092"/>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4" name="Oval 1093"/>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5" name="Oval 1094"/>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6" name="Oval 1095"/>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7" name="Oval 1096"/>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8" name="Oval 1097"/>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9" name="Oval 1098"/>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0" name="Oval 1099"/>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1" name="Oval 1100"/>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2" name="Oval 1101"/>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3" name="Oval 1102"/>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4" name="Oval 1103"/>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9" name="Group 637"/>
              <p:cNvGrpSpPr/>
              <p:nvPr userDrawn="1"/>
            </p:nvGrpSpPr>
            <p:grpSpPr>
              <a:xfrm>
                <a:off x="378806" y="3502762"/>
                <a:ext cx="8793967" cy="36000"/>
                <a:chOff x="379990" y="3068422"/>
                <a:chExt cx="8793967" cy="36000"/>
              </a:xfrm>
              <a:grpFill/>
            </p:grpSpPr>
            <p:sp>
              <p:nvSpPr>
                <p:cNvPr id="1062" name="Oval 1061"/>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3" name="Oval 1062"/>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4" name="Oval 1063"/>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5" name="Oval 1064"/>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6" name="Oval 1065"/>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7" name="Oval 1066"/>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8" name="Oval 1067"/>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9" name="Oval 1068"/>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0" name="Oval 1069"/>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1" name="Oval 1070"/>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2" name="Oval 1071"/>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3" name="Oval 1072"/>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4" name="Oval 1073"/>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5" name="Oval 1074"/>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6" name="Oval 1075"/>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7" name="Oval 1076"/>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8" name="Oval 1077"/>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9" name="Oval 1078"/>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0" name="Oval 1079"/>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1" name="Oval 1080"/>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2" name="Oval 1081"/>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70" name="Group 969"/>
              <p:cNvGrpSpPr/>
              <p:nvPr userDrawn="1"/>
            </p:nvGrpSpPr>
            <p:grpSpPr>
              <a:xfrm>
                <a:off x="-20738" y="3940912"/>
                <a:ext cx="9195892" cy="36000"/>
                <a:chOff x="-20738" y="3940912"/>
                <a:chExt cx="9195892" cy="36000"/>
              </a:xfrm>
              <a:grpFill/>
            </p:grpSpPr>
            <p:sp>
              <p:nvSpPr>
                <p:cNvPr id="1040" name="Oval 1039"/>
                <p:cNvSpPr/>
                <p:nvPr/>
              </p:nvSpPr>
              <p:spPr>
                <a:xfrm>
                  <a:off x="-207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1" name="Oval 1040"/>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2" name="Oval 1041"/>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3" name="Oval 1042"/>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4" name="Oval 1043"/>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5" name="Oval 1044"/>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6" name="Oval 1045"/>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7" name="Oval 1046"/>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8" name="Oval 1047"/>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9" name="Oval 1048"/>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0" name="Oval 1049"/>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1" name="Oval 1050"/>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2" name="Oval 1051"/>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3" name="Oval 1052"/>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4" name="Oval 1053"/>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5" name="Oval 1054"/>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6" name="Oval 1055"/>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7" name="Oval 1056"/>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8" name="Oval 1057"/>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9" name="Oval 1058"/>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0" name="Oval 1059"/>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1" name="Oval 1060"/>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71" name="Group 970"/>
              <p:cNvGrpSpPr/>
              <p:nvPr userDrawn="1"/>
            </p:nvGrpSpPr>
            <p:grpSpPr>
              <a:xfrm>
                <a:off x="-20738" y="4372394"/>
                <a:ext cx="9195892" cy="36000"/>
                <a:chOff x="-20738" y="4372394"/>
                <a:chExt cx="9195892" cy="36000"/>
              </a:xfrm>
              <a:grpFill/>
            </p:grpSpPr>
            <p:sp>
              <p:nvSpPr>
                <p:cNvPr id="1018" name="Oval 1017"/>
                <p:cNvSpPr/>
                <p:nvPr/>
              </p:nvSpPr>
              <p:spPr>
                <a:xfrm>
                  <a:off x="-207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9" name="Oval 1018"/>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0" name="Oval 1019"/>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1" name="Oval 1020"/>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2" name="Oval 1021"/>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3" name="Oval 1022"/>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4" name="Oval 1023"/>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5" name="Oval 1024"/>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6" name="Oval 1025"/>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7" name="Oval 1026"/>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8" name="Oval 1027"/>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9" name="Oval 1028"/>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0" name="Oval 1029"/>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1" name="Oval 1030"/>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2" name="Oval 1031"/>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3" name="Oval 1032"/>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4" name="Oval 1033"/>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5" name="Oval 1034"/>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6" name="Oval 1035"/>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7" name="Oval 1036"/>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8" name="Oval 1037"/>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9" name="Oval 1038"/>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72" name="Group 971"/>
              <p:cNvGrpSpPr/>
              <p:nvPr userDrawn="1"/>
            </p:nvGrpSpPr>
            <p:grpSpPr>
              <a:xfrm>
                <a:off x="-20738" y="4815527"/>
                <a:ext cx="9195892" cy="36000"/>
                <a:chOff x="-20738" y="4815527"/>
                <a:chExt cx="9195892" cy="36000"/>
              </a:xfrm>
              <a:grpFill/>
            </p:grpSpPr>
            <p:sp>
              <p:nvSpPr>
                <p:cNvPr id="996" name="Oval 995"/>
                <p:cNvSpPr/>
                <p:nvPr/>
              </p:nvSpPr>
              <p:spPr>
                <a:xfrm>
                  <a:off x="-207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7" name="Oval 996"/>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8" name="Oval 997"/>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9" name="Oval 998"/>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0" name="Oval 999"/>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1" name="Oval 1000"/>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2" name="Oval 1001"/>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3" name="Oval 1002"/>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4" name="Oval 1003"/>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5" name="Oval 1004"/>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6" name="Oval 1005"/>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7" name="Oval 1006"/>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8" name="Oval 1007"/>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9" name="Oval 1008"/>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0" name="Oval 1009"/>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1" name="Oval 1010"/>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2" name="Oval 1011"/>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3" name="Oval 1012"/>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4" name="Oval 1013"/>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5" name="Oval 1014"/>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6" name="Oval 1015"/>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7" name="Oval 1016"/>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73" name="Group 972"/>
              <p:cNvGrpSpPr/>
              <p:nvPr userDrawn="1"/>
            </p:nvGrpSpPr>
            <p:grpSpPr>
              <a:xfrm>
                <a:off x="-20738" y="5269772"/>
                <a:ext cx="9195892" cy="36000"/>
                <a:chOff x="-20738" y="5269772"/>
                <a:chExt cx="9195892" cy="36000"/>
              </a:xfrm>
              <a:grpFill/>
            </p:grpSpPr>
            <p:sp>
              <p:nvSpPr>
                <p:cNvPr id="974" name="Oval 973"/>
                <p:cNvSpPr/>
                <p:nvPr/>
              </p:nvSpPr>
              <p:spPr>
                <a:xfrm>
                  <a:off x="-207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5" name="Oval 974"/>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6" name="Oval 975"/>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7" name="Oval 976"/>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8" name="Oval 977"/>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9" name="Oval 978"/>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0" name="Oval 979"/>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1" name="Oval 980"/>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2" name="Oval 981"/>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3" name="Oval 982"/>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4" name="Oval 983"/>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5" name="Oval 984"/>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6" name="Oval 985"/>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7" name="Oval 986"/>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8" name="Oval 987"/>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9" name="Oval 988"/>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0" name="Oval 989"/>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1" name="Oval 990"/>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2" name="Oval 991"/>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3" name="Oval 992"/>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4" name="Oval 993"/>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5" name="Oval 994"/>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nvGrpSpPr>
            <p:cNvPr id="637" name="Group 636"/>
            <p:cNvGrpSpPr/>
            <p:nvPr userDrawn="1"/>
          </p:nvGrpSpPr>
          <p:grpSpPr>
            <a:xfrm>
              <a:off x="158146" y="318079"/>
              <a:ext cx="8826587" cy="5261089"/>
              <a:chOff x="158146" y="318079"/>
              <a:chExt cx="8826587" cy="5261089"/>
            </a:xfrm>
            <a:solidFill>
              <a:srgbClr val="57C5C0"/>
            </a:solidFill>
          </p:grpSpPr>
          <p:grpSp>
            <p:nvGrpSpPr>
              <p:cNvPr id="638" name="Group 637"/>
              <p:cNvGrpSpPr/>
              <p:nvPr userDrawn="1"/>
            </p:nvGrpSpPr>
            <p:grpSpPr>
              <a:xfrm>
                <a:off x="262912" y="318079"/>
                <a:ext cx="8612511" cy="10800"/>
                <a:chOff x="262912" y="318079"/>
                <a:chExt cx="8612511" cy="10800"/>
              </a:xfrm>
              <a:grpFill/>
            </p:grpSpPr>
            <p:sp>
              <p:nvSpPr>
                <p:cNvPr id="939" name="Oval 938"/>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0" name="Oval 939"/>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1" name="Oval 940"/>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2" name="Oval 941"/>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3" name="Oval 942"/>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4" name="Oval 943"/>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5" name="Oval 944"/>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6" name="Oval 945"/>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7" name="Oval 946"/>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8" name="Oval 947"/>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9" name="Oval 948"/>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0" name="Oval 949"/>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1" name="Oval 950"/>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2" name="Oval 951"/>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3" name="Oval 952"/>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4" name="Oval 953"/>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5" name="Oval 954"/>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6" name="Oval 955"/>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7" name="Oval 956"/>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8" name="Oval 957"/>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9" name="Oval 958"/>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0" name="Oval 959"/>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9" name="Group 638"/>
              <p:cNvGrpSpPr/>
              <p:nvPr userDrawn="1"/>
            </p:nvGrpSpPr>
            <p:grpSpPr>
              <a:xfrm>
                <a:off x="258150" y="699079"/>
                <a:ext cx="8624416" cy="10800"/>
                <a:chOff x="258150" y="699079"/>
                <a:chExt cx="8624416" cy="10800"/>
              </a:xfrm>
              <a:grpFill/>
            </p:grpSpPr>
            <p:sp>
              <p:nvSpPr>
                <p:cNvPr id="917" name="Oval 916"/>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8" name="Oval 917"/>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9" name="Oval 918"/>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0" name="Oval 919"/>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1" name="Oval 920"/>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2" name="Oval 921"/>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3" name="Oval 922"/>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4" name="Oval 923"/>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5" name="Oval 924"/>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6" name="Oval 925"/>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7" name="Oval 926"/>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8" name="Oval 927"/>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9" name="Oval 928"/>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0" name="Oval 929"/>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1" name="Oval 930"/>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2" name="Oval 931"/>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3" name="Oval 932"/>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4" name="Oval 933"/>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5" name="Oval 934"/>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6" name="Oval 935"/>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7" name="Oval 936"/>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8" name="Oval 937"/>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0" name="Group 639"/>
              <p:cNvGrpSpPr/>
              <p:nvPr userDrawn="1"/>
            </p:nvGrpSpPr>
            <p:grpSpPr>
              <a:xfrm>
                <a:off x="253388" y="1088253"/>
                <a:ext cx="8636321" cy="10800"/>
                <a:chOff x="253388" y="1088253"/>
                <a:chExt cx="8636321" cy="10800"/>
              </a:xfrm>
              <a:grpFill/>
            </p:grpSpPr>
            <p:sp>
              <p:nvSpPr>
                <p:cNvPr id="895" name="Oval 894"/>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6" name="Oval 895"/>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7" name="Oval 896"/>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8" name="Oval 897"/>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9" name="Oval 898"/>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0" name="Oval 899"/>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1" name="Oval 900"/>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2" name="Oval 901"/>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3" name="Oval 902"/>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4" name="Oval 903"/>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5" name="Oval 904"/>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6" name="Oval 905"/>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7" name="Oval 906"/>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8" name="Oval 907"/>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9" name="Oval 908"/>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0" name="Oval 909"/>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1" name="Oval 910"/>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2" name="Oval 911"/>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3" name="Oval 912"/>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4" name="Oval 913"/>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5" name="Oval 914"/>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6" name="Oval 915"/>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1" name="Group 640"/>
              <p:cNvGrpSpPr/>
              <p:nvPr userDrawn="1"/>
            </p:nvGrpSpPr>
            <p:grpSpPr>
              <a:xfrm>
                <a:off x="243864" y="1477443"/>
                <a:ext cx="8650607" cy="10800"/>
                <a:chOff x="243864" y="1477443"/>
                <a:chExt cx="8650607" cy="10800"/>
              </a:xfrm>
              <a:grpFill/>
            </p:grpSpPr>
            <p:sp>
              <p:nvSpPr>
                <p:cNvPr id="873" name="Oval 872"/>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4" name="Oval 873"/>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5" name="Oval 874"/>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6" name="Oval 875"/>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7" name="Oval 876"/>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8" name="Oval 877"/>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9" name="Oval 878"/>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0" name="Oval 879"/>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1" name="Oval 880"/>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2" name="Oval 881"/>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3" name="Oval 882"/>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4" name="Oval 883"/>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5" name="Oval 884"/>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6" name="Oval 885"/>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7" name="Oval 886"/>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8" name="Oval 887"/>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9" name="Oval 888"/>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0" name="Oval 889"/>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1" name="Oval 890"/>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2" name="Oval 891"/>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3" name="Oval 892"/>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4" name="Oval 893"/>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2" name="Group 641"/>
              <p:cNvGrpSpPr/>
              <p:nvPr userDrawn="1"/>
            </p:nvGrpSpPr>
            <p:grpSpPr>
              <a:xfrm>
                <a:off x="237514" y="1868436"/>
                <a:ext cx="8668919" cy="18000"/>
                <a:chOff x="237514" y="1868436"/>
                <a:chExt cx="8668919" cy="18000"/>
              </a:xfrm>
              <a:grpFill/>
            </p:grpSpPr>
            <p:sp>
              <p:nvSpPr>
                <p:cNvPr id="851" name="Oval 850"/>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2" name="Oval 851"/>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3" name="Oval 852"/>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4" name="Oval 853"/>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5" name="Oval 854"/>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6" name="Oval 855"/>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7" name="Oval 856"/>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8" name="Oval 857"/>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9" name="Oval 858"/>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0" name="Oval 859"/>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1" name="Oval 860"/>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2" name="Oval 861"/>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3" name="Oval 862"/>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4" name="Oval 863"/>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5" name="Oval 864"/>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6" name="Oval 865"/>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7" name="Oval 866"/>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8" name="Oval 867"/>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9" name="Oval 868"/>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0" name="Oval 869"/>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1" name="Oval 870"/>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2" name="Oval 871"/>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3" name="Group 642"/>
              <p:cNvGrpSpPr/>
              <p:nvPr userDrawn="1"/>
            </p:nvGrpSpPr>
            <p:grpSpPr>
              <a:xfrm>
                <a:off x="227990" y="2258487"/>
                <a:ext cx="8687967" cy="18000"/>
                <a:chOff x="227990" y="2258487"/>
                <a:chExt cx="8687967" cy="18000"/>
              </a:xfrm>
              <a:grpFill/>
            </p:grpSpPr>
            <p:sp>
              <p:nvSpPr>
                <p:cNvPr id="829" name="Oval 828"/>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0" name="Oval 829"/>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1" name="Oval 830"/>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2" name="Oval 831"/>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3" name="Oval 832"/>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4" name="Oval 833"/>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5" name="Oval 834"/>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6" name="Oval 835"/>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7" name="Oval 836"/>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8" name="Oval 837"/>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9" name="Oval 838"/>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0" name="Oval 839"/>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1" name="Oval 840"/>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2" name="Oval 841"/>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3" name="Oval 842"/>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4" name="Oval 843"/>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5" name="Oval 844"/>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6" name="Oval 845"/>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7" name="Oval 846"/>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8" name="Oval 847"/>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9" name="Oval 848"/>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0" name="Oval 849"/>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4" name="Group 643"/>
              <p:cNvGrpSpPr/>
              <p:nvPr userDrawn="1"/>
            </p:nvGrpSpPr>
            <p:grpSpPr>
              <a:xfrm>
                <a:off x="218465" y="2660921"/>
                <a:ext cx="8710617" cy="21600"/>
                <a:chOff x="218465" y="2660921"/>
                <a:chExt cx="8710617" cy="21600"/>
              </a:xfrm>
              <a:grpFill/>
            </p:grpSpPr>
            <p:sp>
              <p:nvSpPr>
                <p:cNvPr id="807" name="Oval 806"/>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8" name="Oval 807"/>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9" name="Oval 808"/>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0" name="Oval 809"/>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1" name="Oval 810"/>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2" name="Oval 811"/>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3" name="Oval 812"/>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4" name="Oval 813"/>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5" name="Oval 814"/>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6" name="Oval 815"/>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7" name="Oval 816"/>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8" name="Oval 817"/>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9" name="Oval 818"/>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0" name="Oval 819"/>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1" name="Oval 820"/>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2" name="Oval 821"/>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3" name="Oval 822"/>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4" name="Oval 823"/>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5" name="Oval 824"/>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6" name="Oval 825"/>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7" name="Oval 826"/>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8" name="Oval 827"/>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5" name="Group 636"/>
              <p:cNvGrpSpPr/>
              <p:nvPr userDrawn="1"/>
            </p:nvGrpSpPr>
            <p:grpSpPr>
              <a:xfrm>
                <a:off x="201798" y="3051926"/>
                <a:ext cx="8734484" cy="28800"/>
                <a:chOff x="202982" y="3051926"/>
                <a:chExt cx="8734484" cy="28800"/>
              </a:xfrm>
              <a:grpFill/>
            </p:grpSpPr>
            <p:sp>
              <p:nvSpPr>
                <p:cNvPr id="785" name="Oval 784"/>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6" name="Oval 785"/>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7" name="Oval 786"/>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8" name="Oval 787"/>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9" name="Oval 788"/>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0" name="Oval 789"/>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1" name="Oval 790"/>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2" name="Oval 791"/>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3" name="Oval 792"/>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4" name="Oval 793"/>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5" name="Oval 794"/>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6" name="Oval 795"/>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7" name="Oval 796"/>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8" name="Oval 797"/>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9" name="Oval 798"/>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0" name="Oval 799"/>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1" name="Oval 800"/>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2" name="Oval 801"/>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3" name="Oval 802"/>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4" name="Oval 803"/>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5" name="Oval 804"/>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6" name="Oval 805"/>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7" name="Group 638"/>
              <p:cNvGrpSpPr/>
              <p:nvPr userDrawn="1"/>
            </p:nvGrpSpPr>
            <p:grpSpPr>
              <a:xfrm>
                <a:off x="201798" y="3466898"/>
                <a:ext cx="8744008" cy="28800"/>
                <a:chOff x="202982" y="3051926"/>
                <a:chExt cx="8744008" cy="28800"/>
              </a:xfrm>
              <a:grpFill/>
            </p:grpSpPr>
            <p:sp>
              <p:nvSpPr>
                <p:cNvPr id="763" name="Oval 762"/>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4" name="Oval 763"/>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5" name="Oval 764"/>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6" name="Oval 765"/>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7" name="Oval 766"/>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8" name="Oval 767"/>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9" name="Oval 768"/>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0" name="Oval 769"/>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1" name="Oval 770"/>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2" name="Oval 771"/>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3" name="Oval 772"/>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4" name="Oval 773"/>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5" name="Oval 774"/>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6" name="Oval 775"/>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7" name="Oval 776"/>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8" name="Oval 777"/>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9" name="Oval 778"/>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0" name="Oval 779"/>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1" name="Oval 780"/>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2" name="Oval 781"/>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3" name="Oval 782"/>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4" name="Oval 783"/>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8" name="Group 647"/>
              <p:cNvGrpSpPr/>
              <p:nvPr userDrawn="1"/>
            </p:nvGrpSpPr>
            <p:grpSpPr>
              <a:xfrm>
                <a:off x="198623" y="3876473"/>
                <a:ext cx="8762300" cy="28800"/>
                <a:chOff x="198623" y="3876473"/>
                <a:chExt cx="8762300" cy="28800"/>
              </a:xfrm>
              <a:grpFill/>
            </p:grpSpPr>
            <p:sp>
              <p:nvSpPr>
                <p:cNvPr id="741" name="Oval 740"/>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2" name="Oval 741"/>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3" name="Oval 742"/>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4" name="Oval 743"/>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5" name="Oval 744"/>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6" name="Oval 745"/>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7" name="Oval 746"/>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8" name="Oval 747"/>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9" name="Oval 748"/>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0" name="Oval 749"/>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1" name="Oval 750"/>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2" name="Oval 751"/>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3" name="Oval 752"/>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4" name="Oval 753"/>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5" name="Oval 754"/>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6" name="Oval 755"/>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7" name="Oval 756"/>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8" name="Oval 757"/>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9" name="Oval 758"/>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0" name="Oval 759"/>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1" name="Oval 760"/>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2" name="Oval 761"/>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9" name="Group 648"/>
              <p:cNvGrpSpPr/>
              <p:nvPr userDrawn="1"/>
            </p:nvGrpSpPr>
            <p:grpSpPr>
              <a:xfrm>
                <a:off x="181956" y="4293669"/>
                <a:ext cx="8778967" cy="28800"/>
                <a:chOff x="181956" y="4293669"/>
                <a:chExt cx="8778967" cy="28800"/>
              </a:xfrm>
              <a:grpFill/>
            </p:grpSpPr>
            <p:sp>
              <p:nvSpPr>
                <p:cNvPr id="719" name="Oval 718"/>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0" name="Oval 719"/>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1" name="Oval 720"/>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2" name="Oval 721"/>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3" name="Oval 722"/>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4" name="Oval 723"/>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5" name="Oval 724"/>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6" name="Oval 725"/>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7" name="Oval 726"/>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8" name="Oval 727"/>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9" name="Oval 728"/>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0" name="Oval 729"/>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1" name="Oval 730"/>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2" name="Oval 731"/>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3" name="Oval 732"/>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4" name="Oval 733"/>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5" name="Oval 734"/>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6" name="Oval 735"/>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7" name="Oval 736"/>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8" name="Oval 737"/>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9" name="Oval 738"/>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0" name="Oval 739"/>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50" name="Group 649"/>
              <p:cNvGrpSpPr/>
              <p:nvPr userDrawn="1"/>
            </p:nvGrpSpPr>
            <p:grpSpPr>
              <a:xfrm>
                <a:off x="172432" y="4708666"/>
                <a:ext cx="8793253" cy="28800"/>
                <a:chOff x="172432" y="4708666"/>
                <a:chExt cx="8793253" cy="28800"/>
              </a:xfrm>
              <a:grpFill/>
            </p:grpSpPr>
            <p:sp>
              <p:nvSpPr>
                <p:cNvPr id="697" name="Oval 696"/>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8" name="Oval 697"/>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9" name="Oval 698"/>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0" name="Oval 699"/>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1" name="Oval 700"/>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2" name="Oval 701"/>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3" name="Oval 702"/>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4" name="Oval 703"/>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5" name="Oval 704"/>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6" name="Oval 705"/>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7" name="Oval 706"/>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8" name="Oval 707"/>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9" name="Oval 708"/>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0" name="Oval 709"/>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1" name="Oval 710"/>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2" name="Oval 711"/>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3" name="Oval 712"/>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4" name="Oval 713"/>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5" name="Oval 714"/>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6" name="Oval 715"/>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7" name="Oval 716"/>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8" name="Oval 717"/>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51" name="Group 650"/>
              <p:cNvGrpSpPr/>
              <p:nvPr userDrawn="1"/>
            </p:nvGrpSpPr>
            <p:grpSpPr>
              <a:xfrm>
                <a:off x="172432" y="5123772"/>
                <a:ext cx="8802777" cy="28800"/>
                <a:chOff x="172432" y="5123772"/>
                <a:chExt cx="8802777" cy="28800"/>
              </a:xfrm>
              <a:grpFill/>
            </p:grpSpPr>
            <p:sp>
              <p:nvSpPr>
                <p:cNvPr id="675" name="Oval 674"/>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6" name="Oval 675"/>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7" name="Oval 676"/>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8" name="Oval 677"/>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9" name="Oval 678"/>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0" name="Oval 679"/>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1" name="Oval 680"/>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2" name="Oval 681"/>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3" name="Oval 682"/>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4" name="Oval 683"/>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5" name="Oval 684"/>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6" name="Oval 685"/>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7" name="Oval 686"/>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8" name="Oval 687"/>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9" name="Oval 688"/>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0" name="Oval 689"/>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1" name="Oval 690"/>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2" name="Oval 691"/>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3" name="Oval 692"/>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4" name="Oval 693"/>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5" name="Oval 694"/>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6" name="Oval 695"/>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52" name="Group 651"/>
              <p:cNvGrpSpPr/>
              <p:nvPr userDrawn="1"/>
            </p:nvGrpSpPr>
            <p:grpSpPr>
              <a:xfrm>
                <a:off x="158146" y="5550368"/>
                <a:ext cx="8826587" cy="28800"/>
                <a:chOff x="158146" y="5550368"/>
                <a:chExt cx="8826587" cy="28800"/>
              </a:xfrm>
              <a:grpFill/>
            </p:grpSpPr>
            <p:sp>
              <p:nvSpPr>
                <p:cNvPr id="653" name="Oval 652"/>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4" name="Oval 653"/>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5" name="Oval 654"/>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6" name="Oval 655"/>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7" name="Oval 656"/>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8" name="Oval 657"/>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9" name="Oval 658"/>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0" name="Oval 659"/>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1" name="Oval 660"/>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2" name="Oval 661"/>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3" name="Oval 662"/>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4" name="Oval 663"/>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5" name="Oval 664"/>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6" name="Oval 665"/>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7" name="Oval 666"/>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8" name="Oval 667"/>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9" name="Oval 668"/>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0" name="Oval 669"/>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1" name="Oval 670"/>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2" name="Oval 671"/>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3" name="Oval 672"/>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4" name="Oval 673"/>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userDrawn="1">
            <p:ph type="ctrTitle" hasCustomPrompt="1"/>
          </p:nvPr>
        </p:nvSpPr>
        <p:spPr>
          <a:xfrm>
            <a:off x="251519" y="305931"/>
            <a:ext cx="7163693"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7164000"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lvl1pPr>
              <a:defRPr>
                <a:solidFill>
                  <a:schemeClr val="bg1"/>
                </a:solidFill>
              </a:defRPr>
            </a:lvl1pPr>
          </a:lstStyle>
          <a:p>
            <a:fld id="{63567D07-9766-417E-8E6F-99F3509C9940}" type="datetime8">
              <a:rPr lang="en-GB" smtClean="0">
                <a:solidFill>
                  <a:prstClr val="white"/>
                </a:solidFill>
              </a:rPr>
              <a:pPr/>
              <a:t>21/04/2021 15:42</a:t>
            </a:fld>
            <a:endParaRPr lang="en-GB" dirty="0">
              <a:solidFill>
                <a:prstClr val="white"/>
              </a:solidFill>
            </a:endParaRPr>
          </a:p>
        </p:txBody>
      </p:sp>
      <p:sp>
        <p:nvSpPr>
          <p:cNvPr id="7" name="Footer Placeholder 6"/>
          <p:cNvSpPr>
            <a:spLocks noGrp="1"/>
          </p:cNvSpPr>
          <p:nvPr>
            <p:ph type="ftr" sz="quarter" idx="11"/>
          </p:nvPr>
        </p:nvSpPr>
        <p:spPr/>
        <p:txBody>
          <a:bodyPr>
            <a:noAutofit/>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8" name="Slide Number Placeholder 7"/>
          <p:cNvSpPr>
            <a:spLocks noGrp="1"/>
          </p:cNvSpPr>
          <p:nvPr>
            <p:ph type="sldNum" sz="quarter" idx="12"/>
          </p:nvPr>
        </p:nvSpPr>
        <p:spPr/>
        <p:txBody>
          <a:bodyPr>
            <a:noAutofit/>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4641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Section Header - Aqua Function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7163693"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7164000"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B82E5325-B620-41C8-B0B2-23639EDECB0B}" type="datetime8">
              <a:rPr lang="en-GB" smtClean="0">
                <a:solidFill>
                  <a:prstClr val="white"/>
                </a:solidFill>
              </a:rPr>
              <a:pPr/>
              <a:t>21/04/2021 15:42</a:t>
            </a:fld>
            <a:endParaRPr lang="en-GB" dirty="0">
              <a:solidFill>
                <a:prstClr val="white"/>
              </a:solidFill>
            </a:endParaRPr>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186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8" name="Content Placeholder 2"/>
          <p:cNvSpPr>
            <a:spLocks noGrp="1"/>
          </p:cNvSpPr>
          <p:nvPr>
            <p:ph idx="1" hasCustomPrompt="1"/>
          </p:nvPr>
        </p:nvSpPr>
        <p:spPr>
          <a:xfrm>
            <a:off x="276225" y="1244600"/>
            <a:ext cx="275431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3190875" y="1244600"/>
            <a:ext cx="276701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6113462" y="1244600"/>
            <a:ext cx="276701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5"/>
          </p:nvPr>
        </p:nvSpPr>
        <p:spPr/>
        <p:txBody>
          <a:bodyPr/>
          <a:lstStyle/>
          <a:p>
            <a:fld id="{7EEBD514-C052-414E-BB94-33DD75105F6F}" type="datetime8">
              <a:rPr lang="en-GB" smtClean="0"/>
              <a:t>21/04/2021 15:41</a:t>
            </a:fld>
            <a:endParaRPr lang="en-GB" dirty="0"/>
          </a:p>
        </p:txBody>
      </p:sp>
      <p:sp>
        <p:nvSpPr>
          <p:cNvPr id="4" name="Footer Placeholder 3"/>
          <p:cNvSpPr>
            <a:spLocks noGrp="1"/>
          </p:cNvSpPr>
          <p:nvPr>
            <p:ph type="ftr" sz="quarter" idx="16"/>
          </p:nvPr>
        </p:nvSpPr>
        <p:spPr/>
        <p:txBody>
          <a:bodyPr/>
          <a:lstStyle/>
          <a:p>
            <a:r>
              <a:rPr lang="en-GB"/>
              <a:t>SECURITY CLASSIFICATION. PUBLISHED VERSION. OWNER'S NAME.</a:t>
            </a:r>
            <a:endParaRPr lang="en-GB" dirty="0"/>
          </a:p>
        </p:txBody>
      </p:sp>
      <p:sp>
        <p:nvSpPr>
          <p:cNvPr id="11" name="Slide Number Placeholder 10"/>
          <p:cNvSpPr>
            <a:spLocks noGrp="1"/>
          </p:cNvSpPr>
          <p:nvPr>
            <p:ph type="sldNum" sz="quarter" idx="17"/>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236553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Section Header - Ivory">
    <p:bg>
      <p:bgPr>
        <a:solidFill>
          <a:srgbClr val="EEECE1"/>
        </a:solidFill>
        <a:effectLst/>
      </p:bgPr>
    </p:bg>
    <p:spTree>
      <p:nvGrpSpPr>
        <p:cNvPr id="1" name=""/>
        <p:cNvGrpSpPr/>
        <p:nvPr/>
      </p:nvGrpSpPr>
      <p:grpSpPr>
        <a:xfrm>
          <a:off x="0" y="0"/>
          <a:ext cx="0" cy="0"/>
          <a:chOff x="0" y="0"/>
          <a:chExt cx="0" cy="0"/>
        </a:xfrm>
      </p:grpSpPr>
      <p:grpSp>
        <p:nvGrpSpPr>
          <p:cNvPr id="1248" name="Group 1247"/>
          <p:cNvGrpSpPr/>
          <p:nvPr userDrawn="1"/>
        </p:nvGrpSpPr>
        <p:grpSpPr>
          <a:xfrm>
            <a:off x="-287608" y="0"/>
            <a:ext cx="9462762" cy="6211073"/>
            <a:chOff x="-287608" y="0"/>
            <a:chExt cx="9462762" cy="6211073"/>
          </a:xfrm>
        </p:grpSpPr>
        <p:grpSp>
          <p:nvGrpSpPr>
            <p:cNvPr id="7" name="Group 8"/>
            <p:cNvGrpSpPr/>
            <p:nvPr userDrawn="1"/>
          </p:nvGrpSpPr>
          <p:grpSpPr>
            <a:xfrm>
              <a:off x="-287608" y="0"/>
              <a:ext cx="9433982" cy="6211073"/>
              <a:chOff x="-293370" y="0"/>
              <a:chExt cx="9433982" cy="6211073"/>
            </a:xfrm>
          </p:grpSpPr>
          <p:sp>
            <p:nvSpPr>
              <p:cNvPr id="622" name="Rectangle 621"/>
              <p:cNvSpPr/>
              <p:nvPr/>
            </p:nvSpPr>
            <p:spPr>
              <a:xfrm>
                <a:off x="-3388" y="0"/>
                <a:ext cx="9144000" cy="5715000"/>
              </a:xfrm>
              <a:prstGeom prst="rect">
                <a:avLst/>
              </a:prstGeom>
              <a:gradFill flip="none" rotWithShape="1">
                <a:gsLst>
                  <a:gs pos="0">
                    <a:srgbClr val="F6F0E4"/>
                  </a:gs>
                  <a:gs pos="47000">
                    <a:srgbClr val="E3DCC9"/>
                  </a:gs>
                  <a:gs pos="86000">
                    <a:srgbClr val="EDE7D8"/>
                  </a:gs>
                  <a:gs pos="100000">
                    <a:srgbClr val="FAF5EF"/>
                  </a:gs>
                  <a:gs pos="81000">
                    <a:srgbClr val="D1CAB8"/>
                  </a:gs>
                </a:gsLst>
                <a:lin ang="5400000" scaled="1"/>
                <a:tileRect/>
              </a:gradFill>
            </p:spPr>
            <p:txBody>
              <a:bodyPr wrap="none" lIns="0" tIns="0" rIns="0" bIns="0" rtlCol="0" anchor="ctr">
                <a:noAutofit/>
              </a:bodyPr>
              <a:lstStyle/>
              <a:p>
                <a:pPr algn="ctr"/>
                <a:endParaRPr lang="en-GB" dirty="0">
                  <a:solidFill>
                    <a:srgbClr val="6D6E71"/>
                  </a:solidFill>
                </a:endParaRPr>
              </a:p>
            </p:txBody>
          </p:sp>
          <p:sp>
            <p:nvSpPr>
              <p:cNvPr id="623" name="Freeform 622"/>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E8E1CE">
                  <a:alpha val="50000"/>
                </a:srgbClr>
              </a:solidFill>
              <a:effectLst>
                <a:softEdge rad="317500"/>
              </a:effectLst>
            </p:spPr>
            <p:txBody>
              <a:bodyPr wrap="square" lIns="0" tIns="0" rIns="0" bIns="0" rtlCol="0" anchor="ctr">
                <a:noAutofit/>
              </a:bodyPr>
              <a:lstStyle/>
              <a:p>
                <a:pPr algn="ctr"/>
                <a:endParaRPr lang="en-GB" dirty="0">
                  <a:solidFill>
                    <a:srgbClr val="6D6E71"/>
                  </a:solidFill>
                </a:endParaRPr>
              </a:p>
            </p:txBody>
          </p:sp>
          <p:sp>
            <p:nvSpPr>
              <p:cNvPr id="624"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D9D2BF">
                  <a:alpha val="50000"/>
                </a:srgbClr>
              </a:solidFill>
              <a:effectLst>
                <a:softEdge rad="317500"/>
              </a:effectLst>
            </p:spPr>
            <p:txBody>
              <a:bodyPr wrap="none" lIns="0" tIns="0" rIns="0" bIns="0" rtlCol="0" anchor="ctr">
                <a:noAutofit/>
              </a:bodyPr>
              <a:lstStyle/>
              <a:p>
                <a:pPr algn="ctr"/>
                <a:endParaRPr lang="en-GB" dirty="0">
                  <a:solidFill>
                    <a:srgbClr val="6D6E71"/>
                  </a:solidFill>
                </a:endParaRPr>
              </a:p>
            </p:txBody>
          </p:sp>
        </p:grpSp>
        <p:grpSp>
          <p:nvGrpSpPr>
            <p:cNvPr id="625" name="Group 624"/>
            <p:cNvGrpSpPr/>
            <p:nvPr userDrawn="1"/>
          </p:nvGrpSpPr>
          <p:grpSpPr>
            <a:xfrm>
              <a:off x="-22042" y="158535"/>
              <a:ext cx="9197196" cy="5147237"/>
              <a:chOff x="-22042" y="158535"/>
              <a:chExt cx="9197196" cy="5147237"/>
            </a:xfrm>
            <a:solidFill>
              <a:srgbClr val="F6F3E7"/>
            </a:solidFill>
          </p:grpSpPr>
          <p:grpSp>
            <p:nvGrpSpPr>
              <p:cNvPr id="626" name="Group 625"/>
              <p:cNvGrpSpPr/>
              <p:nvPr userDrawn="1"/>
            </p:nvGrpSpPr>
            <p:grpSpPr>
              <a:xfrm>
                <a:off x="22406" y="158535"/>
                <a:ext cx="9089676" cy="18000"/>
                <a:chOff x="22406" y="158535"/>
                <a:chExt cx="9089676" cy="18000"/>
              </a:xfrm>
              <a:grpFill/>
            </p:grpSpPr>
            <p:sp>
              <p:nvSpPr>
                <p:cNvPr id="902" name="Oval 901"/>
                <p:cNvSpPr/>
                <p:nvPr/>
              </p:nvSpPr>
              <p:spPr>
                <a:xfrm>
                  <a:off x="224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3" name="Oval 902"/>
                <p:cNvSpPr/>
                <p:nvPr/>
              </p:nvSpPr>
              <p:spPr>
                <a:xfrm>
                  <a:off x="4510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4" name="Oval 903"/>
                <p:cNvSpPr/>
                <p:nvPr/>
              </p:nvSpPr>
              <p:spPr>
                <a:xfrm>
                  <a:off x="8868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5" name="Oval 904"/>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6" name="Oval 905"/>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7" name="Oval 906"/>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8" name="Oval 907"/>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9" name="Oval 908"/>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0" name="Oval 909"/>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1" name="Oval 910"/>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2" name="Oval 911"/>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3" name="Oval 912"/>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4" name="Oval 913"/>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5" name="Oval 914"/>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6" name="Oval 915"/>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7" name="Oval 916"/>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8" name="Oval 917"/>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9" name="Oval 918"/>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0" name="Oval 919"/>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1" name="Oval 920"/>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2" name="Oval 921"/>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3" name="Oval 922"/>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7" name="Group 626"/>
              <p:cNvGrpSpPr/>
              <p:nvPr userDrawn="1"/>
            </p:nvGrpSpPr>
            <p:grpSpPr>
              <a:xfrm>
                <a:off x="15263" y="565729"/>
                <a:ext cx="9103962" cy="18000"/>
                <a:chOff x="15263" y="565729"/>
                <a:chExt cx="9103962" cy="18000"/>
              </a:xfrm>
              <a:grpFill/>
            </p:grpSpPr>
            <p:sp>
              <p:nvSpPr>
                <p:cNvPr id="880" name="Oval 879"/>
                <p:cNvSpPr/>
                <p:nvPr/>
              </p:nvSpPr>
              <p:spPr>
                <a:xfrm>
                  <a:off x="1526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1" name="Oval 880"/>
                <p:cNvSpPr/>
                <p:nvPr/>
              </p:nvSpPr>
              <p:spPr>
                <a:xfrm>
                  <a:off x="4510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2" name="Oval 881"/>
                <p:cNvSpPr/>
                <p:nvPr/>
              </p:nvSpPr>
              <p:spPr>
                <a:xfrm>
                  <a:off x="879657"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3" name="Oval 882"/>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4" name="Oval 883"/>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5" name="Oval 884"/>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6" name="Oval 885"/>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7" name="Oval 886"/>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8" name="Oval 887"/>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9" name="Oval 888"/>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0" name="Oval 889"/>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1" name="Oval 890"/>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2" name="Oval 891"/>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3" name="Oval 892"/>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4" name="Oval 893"/>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5" name="Oval 894"/>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6" name="Oval 895"/>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7" name="Oval 896"/>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8" name="Oval 897"/>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9" name="Oval 898"/>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0" name="Oval 899"/>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1" name="Oval 900"/>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8" name="Group 627"/>
              <p:cNvGrpSpPr/>
              <p:nvPr userDrawn="1"/>
            </p:nvGrpSpPr>
            <p:grpSpPr>
              <a:xfrm>
                <a:off x="8120" y="970541"/>
                <a:ext cx="9120381" cy="18000"/>
                <a:chOff x="8120" y="970541"/>
                <a:chExt cx="9120381" cy="18000"/>
              </a:xfrm>
              <a:grpFill/>
            </p:grpSpPr>
            <p:sp>
              <p:nvSpPr>
                <p:cNvPr id="858" name="Oval 857"/>
                <p:cNvSpPr/>
                <p:nvPr/>
              </p:nvSpPr>
              <p:spPr>
                <a:xfrm>
                  <a:off x="812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9" name="Oval 858"/>
                <p:cNvSpPr/>
                <p:nvPr/>
              </p:nvSpPr>
              <p:spPr>
                <a:xfrm>
                  <a:off x="44150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0" name="Oval 859"/>
                <p:cNvSpPr/>
                <p:nvPr/>
              </p:nvSpPr>
              <p:spPr>
                <a:xfrm>
                  <a:off x="87727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1" name="Oval 860"/>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2" name="Oval 861"/>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3" name="Oval 862"/>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4" name="Oval 863"/>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5" name="Oval 864"/>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6" name="Oval 865"/>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7" name="Oval 866"/>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8" name="Oval 867"/>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9" name="Oval 868"/>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0" name="Oval 869"/>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1" name="Oval 870"/>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2" name="Oval 871"/>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3" name="Oval 872"/>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4" name="Oval 873"/>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5" name="Oval 874"/>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6" name="Oval 875"/>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7" name="Oval 876"/>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8" name="Oval 877"/>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9" name="Oval 878"/>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9" name="Group 628"/>
              <p:cNvGrpSpPr/>
              <p:nvPr userDrawn="1"/>
            </p:nvGrpSpPr>
            <p:grpSpPr>
              <a:xfrm>
                <a:off x="3358" y="1375353"/>
                <a:ext cx="9135493" cy="27525"/>
                <a:chOff x="3358" y="1375353"/>
                <a:chExt cx="9135493" cy="27525"/>
              </a:xfrm>
              <a:grpFill/>
            </p:grpSpPr>
            <p:sp>
              <p:nvSpPr>
                <p:cNvPr id="836" name="Oval 835"/>
                <p:cNvSpPr/>
                <p:nvPr/>
              </p:nvSpPr>
              <p:spPr>
                <a:xfrm>
                  <a:off x="3358"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7" name="Oval 836"/>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8" name="Oval 837"/>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9" name="Oval 838"/>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0" name="Oval 839"/>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1" name="Oval 840"/>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2" name="Oval 841"/>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3" name="Oval 842"/>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4" name="Oval 843"/>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5" name="Oval 844"/>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6" name="Oval 845"/>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7" name="Oval 846"/>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8" name="Oval 847"/>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9" name="Oval 848"/>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0" name="Oval 849"/>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1" name="Oval 850"/>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2" name="Oval 851"/>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3" name="Oval 852"/>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4" name="Oval 853"/>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5" name="Oval 854"/>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6" name="Oval 855"/>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7" name="Oval 856"/>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0" name="Group 629"/>
              <p:cNvGrpSpPr/>
              <p:nvPr userDrawn="1"/>
            </p:nvGrpSpPr>
            <p:grpSpPr>
              <a:xfrm>
                <a:off x="-6167" y="1803978"/>
                <a:ext cx="9155016" cy="21600"/>
                <a:chOff x="-6167" y="1803978"/>
                <a:chExt cx="9155016" cy="21600"/>
              </a:xfrm>
              <a:grpFill/>
            </p:grpSpPr>
            <p:sp>
              <p:nvSpPr>
                <p:cNvPr id="814" name="Oval 813"/>
                <p:cNvSpPr/>
                <p:nvPr/>
              </p:nvSpPr>
              <p:spPr>
                <a:xfrm>
                  <a:off x="-616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5" name="Oval 814"/>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6" name="Oval 815"/>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7" name="Oval 816"/>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8" name="Oval 817"/>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9" name="Oval 818"/>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0" name="Oval 819"/>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1" name="Oval 820"/>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2" name="Oval 821"/>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3" name="Oval 822"/>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4" name="Oval 823"/>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5" name="Oval 824"/>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6" name="Oval 825"/>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7" name="Oval 826"/>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8" name="Oval 827"/>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9" name="Oval 828"/>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0" name="Oval 829"/>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1" name="Oval 830"/>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2" name="Oval 831"/>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3" name="Oval 832"/>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4" name="Oval 833"/>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5" name="Oval 834"/>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1" name="Group 630"/>
              <p:cNvGrpSpPr/>
              <p:nvPr userDrawn="1"/>
            </p:nvGrpSpPr>
            <p:grpSpPr>
              <a:xfrm>
                <a:off x="-12517" y="2215458"/>
                <a:ext cx="9168509" cy="21600"/>
                <a:chOff x="-12517" y="2215458"/>
                <a:chExt cx="9168509" cy="21600"/>
              </a:xfrm>
              <a:grpFill/>
            </p:grpSpPr>
            <p:sp>
              <p:nvSpPr>
                <p:cNvPr id="792" name="Oval 791"/>
                <p:cNvSpPr/>
                <p:nvPr/>
              </p:nvSpPr>
              <p:spPr>
                <a:xfrm>
                  <a:off x="-1251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3" name="Oval 792"/>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4" name="Oval 793"/>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5" name="Oval 794"/>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6" name="Oval 795"/>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7" name="Oval 796"/>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8" name="Oval 797"/>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9" name="Oval 798"/>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0" name="Oval 799"/>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1" name="Oval 800"/>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2" name="Oval 801"/>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3" name="Oval 802"/>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4" name="Oval 803"/>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5" name="Oval 804"/>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6" name="Oval 805"/>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7" name="Oval 806"/>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8" name="Oval 807"/>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9" name="Oval 808"/>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0" name="Oval 809"/>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1" name="Oval 810"/>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2" name="Oval 811"/>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3" name="Oval 812"/>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2" name="Group 631"/>
              <p:cNvGrpSpPr/>
              <p:nvPr userDrawn="1"/>
            </p:nvGrpSpPr>
            <p:grpSpPr>
              <a:xfrm>
                <a:off x="-22042" y="2641702"/>
                <a:ext cx="9187615" cy="28800"/>
                <a:chOff x="-22042" y="2641702"/>
                <a:chExt cx="9187615" cy="28800"/>
              </a:xfrm>
              <a:grpFill/>
            </p:grpSpPr>
            <p:sp>
              <p:nvSpPr>
                <p:cNvPr id="770" name="Oval 769"/>
                <p:cNvSpPr/>
                <p:nvPr/>
              </p:nvSpPr>
              <p:spPr>
                <a:xfrm>
                  <a:off x="-2204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1" name="Oval 770"/>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2" name="Oval 771"/>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3" name="Oval 772"/>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4" name="Oval 773"/>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5" name="Oval 774"/>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6" name="Oval 775"/>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7" name="Oval 776"/>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8" name="Oval 777"/>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9" name="Oval 778"/>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0" name="Oval 779"/>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1" name="Oval 780"/>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2" name="Oval 781"/>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3" name="Oval 782"/>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4" name="Oval 783"/>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5" name="Oval 784"/>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6" name="Oval 785"/>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7" name="Oval 786"/>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8" name="Oval 787"/>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9" name="Oval 788"/>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0" name="Oval 789"/>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1" name="Oval 790"/>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3" name="Group 635"/>
              <p:cNvGrpSpPr/>
              <p:nvPr userDrawn="1"/>
            </p:nvGrpSpPr>
            <p:grpSpPr>
              <a:xfrm>
                <a:off x="-22042" y="3068422"/>
                <a:ext cx="9197196" cy="36000"/>
                <a:chOff x="-20858" y="3068422"/>
                <a:chExt cx="9197196" cy="36000"/>
              </a:xfrm>
              <a:grpFill/>
            </p:grpSpPr>
            <p:sp>
              <p:nvSpPr>
                <p:cNvPr id="748" name="Oval 747"/>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9" name="Oval 748"/>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0" name="Oval 749"/>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1" name="Oval 750"/>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2" name="Oval 751"/>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3" name="Oval 752"/>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4" name="Oval 753"/>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5" name="Oval 754"/>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6" name="Oval 755"/>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7" name="Oval 756"/>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8" name="Oval 757"/>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9" name="Oval 758"/>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0" name="Oval 759"/>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1" name="Oval 760"/>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2" name="Oval 761"/>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3" name="Oval 762"/>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4" name="Oval 763"/>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5" name="Oval 764"/>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6" name="Oval 765"/>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7" name="Oval 766"/>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8" name="Oval 767"/>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9" name="Oval 768"/>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4" name="Group 637"/>
              <p:cNvGrpSpPr/>
              <p:nvPr userDrawn="1"/>
            </p:nvGrpSpPr>
            <p:grpSpPr>
              <a:xfrm>
                <a:off x="378806" y="3502762"/>
                <a:ext cx="8793967" cy="36000"/>
                <a:chOff x="379990" y="3068422"/>
                <a:chExt cx="8793967" cy="36000"/>
              </a:xfrm>
              <a:grpFill/>
            </p:grpSpPr>
            <p:sp>
              <p:nvSpPr>
                <p:cNvPr id="727" name="Oval 726"/>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8" name="Oval 727"/>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9" name="Oval 728"/>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0" name="Oval 729"/>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1" name="Oval 730"/>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2" name="Oval 731"/>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3" name="Oval 732"/>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4" name="Oval 733"/>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5" name="Oval 734"/>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6" name="Oval 735"/>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7" name="Oval 736"/>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8" name="Oval 737"/>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9" name="Oval 738"/>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0" name="Oval 739"/>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1" name="Oval 740"/>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2" name="Oval 741"/>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3" name="Oval 742"/>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4" name="Oval 743"/>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5" name="Oval 744"/>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6" name="Oval 745"/>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7" name="Oval 746"/>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5" name="Group 634"/>
              <p:cNvGrpSpPr/>
              <p:nvPr userDrawn="1"/>
            </p:nvGrpSpPr>
            <p:grpSpPr>
              <a:xfrm>
                <a:off x="-20738" y="3940912"/>
                <a:ext cx="9195892" cy="36000"/>
                <a:chOff x="-20738" y="3940912"/>
                <a:chExt cx="9195892" cy="36000"/>
              </a:xfrm>
              <a:grpFill/>
            </p:grpSpPr>
            <p:sp>
              <p:nvSpPr>
                <p:cNvPr id="705" name="Oval 704"/>
                <p:cNvSpPr/>
                <p:nvPr/>
              </p:nvSpPr>
              <p:spPr>
                <a:xfrm>
                  <a:off x="-207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6" name="Oval 705"/>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7" name="Oval 706"/>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8" name="Oval 707"/>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9" name="Oval 708"/>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0" name="Oval 709"/>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1" name="Oval 710"/>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2" name="Oval 711"/>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3" name="Oval 712"/>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4" name="Oval 713"/>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5" name="Oval 714"/>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6" name="Oval 715"/>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7" name="Oval 716"/>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8" name="Oval 717"/>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9" name="Oval 718"/>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0" name="Oval 719"/>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1" name="Oval 720"/>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2" name="Oval 721"/>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3" name="Oval 722"/>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4" name="Oval 723"/>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5" name="Oval 724"/>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6" name="Oval 725"/>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6" name="Group 635"/>
              <p:cNvGrpSpPr/>
              <p:nvPr userDrawn="1"/>
            </p:nvGrpSpPr>
            <p:grpSpPr>
              <a:xfrm>
                <a:off x="-20738" y="4372394"/>
                <a:ext cx="9195892" cy="36000"/>
                <a:chOff x="-20738" y="4372394"/>
                <a:chExt cx="9195892" cy="36000"/>
              </a:xfrm>
              <a:grpFill/>
            </p:grpSpPr>
            <p:sp>
              <p:nvSpPr>
                <p:cNvPr id="683" name="Oval 682"/>
                <p:cNvSpPr/>
                <p:nvPr/>
              </p:nvSpPr>
              <p:spPr>
                <a:xfrm>
                  <a:off x="-207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4" name="Oval 683"/>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5" name="Oval 684"/>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6" name="Oval 685"/>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7" name="Oval 686"/>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8" name="Oval 687"/>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9" name="Oval 688"/>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0" name="Oval 689"/>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1" name="Oval 690"/>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2" name="Oval 691"/>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3" name="Oval 692"/>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4" name="Oval 693"/>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5" name="Oval 694"/>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6" name="Oval 695"/>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7" name="Oval 696"/>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8" name="Oval 697"/>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9" name="Oval 698"/>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0" name="Oval 699"/>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1" name="Oval 700"/>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2" name="Oval 701"/>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3" name="Oval 702"/>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4" name="Oval 703"/>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7" name="Group 636"/>
              <p:cNvGrpSpPr/>
              <p:nvPr userDrawn="1"/>
            </p:nvGrpSpPr>
            <p:grpSpPr>
              <a:xfrm>
                <a:off x="-20738" y="4815527"/>
                <a:ext cx="9195892" cy="36000"/>
                <a:chOff x="-20738" y="4815527"/>
                <a:chExt cx="9195892" cy="36000"/>
              </a:xfrm>
              <a:grpFill/>
            </p:grpSpPr>
            <p:sp>
              <p:nvSpPr>
                <p:cNvPr id="661" name="Oval 660"/>
                <p:cNvSpPr/>
                <p:nvPr/>
              </p:nvSpPr>
              <p:spPr>
                <a:xfrm>
                  <a:off x="-207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2" name="Oval 661"/>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3" name="Oval 662"/>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4" name="Oval 663"/>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5" name="Oval 664"/>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6" name="Oval 665"/>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7" name="Oval 666"/>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8" name="Oval 667"/>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9" name="Oval 668"/>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0" name="Oval 669"/>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1" name="Oval 670"/>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2" name="Oval 671"/>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3" name="Oval 672"/>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4" name="Oval 673"/>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5" name="Oval 674"/>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6" name="Oval 675"/>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7" name="Oval 676"/>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8" name="Oval 677"/>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9" name="Oval 678"/>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0" name="Oval 679"/>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1" name="Oval 680"/>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2" name="Oval 681"/>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8" name="Group 637"/>
              <p:cNvGrpSpPr/>
              <p:nvPr userDrawn="1"/>
            </p:nvGrpSpPr>
            <p:grpSpPr>
              <a:xfrm>
                <a:off x="-20738" y="5269772"/>
                <a:ext cx="9195892" cy="36000"/>
                <a:chOff x="-20738" y="5269772"/>
                <a:chExt cx="9195892" cy="36000"/>
              </a:xfrm>
              <a:grpFill/>
            </p:grpSpPr>
            <p:sp>
              <p:nvSpPr>
                <p:cNvPr id="639" name="Oval 638"/>
                <p:cNvSpPr/>
                <p:nvPr/>
              </p:nvSpPr>
              <p:spPr>
                <a:xfrm>
                  <a:off x="-207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0" name="Oval 639"/>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1" name="Oval 640"/>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2" name="Oval 641"/>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3" name="Oval 642"/>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4" name="Oval 643"/>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5" name="Oval 644"/>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6" name="Oval 645"/>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7" name="Oval 646"/>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8" name="Oval 647"/>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9" name="Oval 648"/>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0" name="Oval 649"/>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1" name="Oval 650"/>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2" name="Oval 651"/>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3" name="Oval 652"/>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4" name="Oval 653"/>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5" name="Oval 654"/>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6" name="Oval 655"/>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7" name="Oval 656"/>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8" name="Oval 657"/>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9" name="Oval 658"/>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0" name="Oval 659"/>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nvGrpSpPr>
            <p:cNvPr id="924" name="Group 923"/>
            <p:cNvGrpSpPr/>
            <p:nvPr userDrawn="1"/>
          </p:nvGrpSpPr>
          <p:grpSpPr>
            <a:xfrm>
              <a:off x="158146" y="318079"/>
              <a:ext cx="8826587" cy="5261089"/>
              <a:chOff x="158146" y="318079"/>
              <a:chExt cx="8826587" cy="5261089"/>
            </a:xfrm>
            <a:solidFill>
              <a:srgbClr val="E8E2D6"/>
            </a:solidFill>
          </p:grpSpPr>
          <p:grpSp>
            <p:nvGrpSpPr>
              <p:cNvPr id="925" name="Group 924"/>
              <p:cNvGrpSpPr/>
              <p:nvPr userDrawn="1"/>
            </p:nvGrpSpPr>
            <p:grpSpPr>
              <a:xfrm>
                <a:off x="262912" y="318079"/>
                <a:ext cx="8612511" cy="10800"/>
                <a:chOff x="262912" y="318079"/>
                <a:chExt cx="8612511" cy="10800"/>
              </a:xfrm>
              <a:grpFill/>
            </p:grpSpPr>
            <p:sp>
              <p:nvSpPr>
                <p:cNvPr id="1225" name="Oval 1224"/>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6" name="Oval 1225"/>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7" name="Oval 1226"/>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8" name="Oval 1227"/>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9" name="Oval 1228"/>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0" name="Oval 1229"/>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1" name="Oval 1230"/>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2" name="Oval 1231"/>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3" name="Oval 1232"/>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4" name="Oval 1233"/>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5" name="Oval 1234"/>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6" name="Oval 1235"/>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7" name="Oval 1236"/>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8" name="Oval 1237"/>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9" name="Oval 1238"/>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0" name="Oval 1239"/>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1" name="Oval 1240"/>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2" name="Oval 1241"/>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3" name="Oval 1242"/>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4" name="Oval 1243"/>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5" name="Oval 1244"/>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6" name="Oval 1245"/>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6" name="Group 925"/>
              <p:cNvGrpSpPr/>
              <p:nvPr userDrawn="1"/>
            </p:nvGrpSpPr>
            <p:grpSpPr>
              <a:xfrm>
                <a:off x="258150" y="699079"/>
                <a:ext cx="8624416" cy="10800"/>
                <a:chOff x="258150" y="699079"/>
                <a:chExt cx="8624416" cy="10800"/>
              </a:xfrm>
              <a:grpFill/>
            </p:grpSpPr>
            <p:sp>
              <p:nvSpPr>
                <p:cNvPr id="1203" name="Oval 1202"/>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4" name="Oval 1203"/>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5" name="Oval 1204"/>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6" name="Oval 1205"/>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7" name="Oval 1206"/>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8" name="Oval 1207"/>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9" name="Oval 1208"/>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0" name="Oval 1209"/>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1" name="Oval 1210"/>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2" name="Oval 1211"/>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3" name="Oval 1212"/>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4" name="Oval 1213"/>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5" name="Oval 1214"/>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6" name="Oval 1215"/>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7" name="Oval 1216"/>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8" name="Oval 1217"/>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9" name="Oval 1218"/>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0" name="Oval 1219"/>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1" name="Oval 1220"/>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2" name="Oval 1221"/>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3" name="Oval 1222"/>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4" name="Oval 1223"/>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7" name="Group 926"/>
              <p:cNvGrpSpPr/>
              <p:nvPr userDrawn="1"/>
            </p:nvGrpSpPr>
            <p:grpSpPr>
              <a:xfrm>
                <a:off x="253388" y="1088253"/>
                <a:ext cx="8636321" cy="10800"/>
                <a:chOff x="253388" y="1088253"/>
                <a:chExt cx="8636321" cy="10800"/>
              </a:xfrm>
              <a:grpFill/>
            </p:grpSpPr>
            <p:sp>
              <p:nvSpPr>
                <p:cNvPr id="1181" name="Oval 1180"/>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2" name="Oval 1181"/>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3" name="Oval 1182"/>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4" name="Oval 1183"/>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5" name="Oval 1184"/>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6" name="Oval 1185"/>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7" name="Oval 1186"/>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8" name="Oval 1187"/>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9" name="Oval 1188"/>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0" name="Oval 1189"/>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1" name="Oval 1190"/>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2" name="Oval 1191"/>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3" name="Oval 1192"/>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4" name="Oval 1193"/>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5" name="Oval 1194"/>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6" name="Oval 1195"/>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7" name="Oval 1196"/>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8" name="Oval 1197"/>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9" name="Oval 1198"/>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0" name="Oval 1199"/>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1" name="Oval 1200"/>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2" name="Oval 1201"/>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8" name="Group 927"/>
              <p:cNvGrpSpPr/>
              <p:nvPr userDrawn="1"/>
            </p:nvGrpSpPr>
            <p:grpSpPr>
              <a:xfrm>
                <a:off x="243864" y="1477443"/>
                <a:ext cx="8650607" cy="10800"/>
                <a:chOff x="243864" y="1477443"/>
                <a:chExt cx="8650607" cy="10800"/>
              </a:xfrm>
              <a:grpFill/>
            </p:grpSpPr>
            <p:sp>
              <p:nvSpPr>
                <p:cNvPr id="1159" name="Oval 1158"/>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0" name="Oval 1159"/>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1" name="Oval 1160"/>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2" name="Oval 1161"/>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3" name="Oval 1162"/>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4" name="Oval 1163"/>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5" name="Oval 1164"/>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6" name="Oval 1165"/>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7" name="Oval 1166"/>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8" name="Oval 1167"/>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9" name="Oval 1168"/>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0" name="Oval 1169"/>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1" name="Oval 1170"/>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2" name="Oval 1171"/>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3" name="Oval 1172"/>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4" name="Oval 1173"/>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5" name="Oval 1174"/>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6" name="Oval 1175"/>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7" name="Oval 1176"/>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8" name="Oval 1177"/>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9" name="Oval 1178"/>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0" name="Oval 1179"/>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9" name="Group 928"/>
              <p:cNvGrpSpPr/>
              <p:nvPr userDrawn="1"/>
            </p:nvGrpSpPr>
            <p:grpSpPr>
              <a:xfrm>
                <a:off x="237514" y="1868436"/>
                <a:ext cx="8668919" cy="18000"/>
                <a:chOff x="237514" y="1868436"/>
                <a:chExt cx="8668919" cy="18000"/>
              </a:xfrm>
              <a:grpFill/>
            </p:grpSpPr>
            <p:sp>
              <p:nvSpPr>
                <p:cNvPr id="1137" name="Oval 1136"/>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8" name="Oval 1137"/>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9" name="Oval 1138"/>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0" name="Oval 1139"/>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1" name="Oval 1140"/>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2" name="Oval 1141"/>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3" name="Oval 1142"/>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4" name="Oval 1143"/>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5" name="Oval 1144"/>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6" name="Oval 1145"/>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7" name="Oval 1146"/>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8" name="Oval 1147"/>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9" name="Oval 1148"/>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0" name="Oval 1149"/>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1" name="Oval 1150"/>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2" name="Oval 1151"/>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3" name="Oval 1152"/>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4" name="Oval 1153"/>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5" name="Oval 1154"/>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6" name="Oval 1155"/>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7" name="Oval 1156"/>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8" name="Oval 1157"/>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0" name="Group 929"/>
              <p:cNvGrpSpPr/>
              <p:nvPr userDrawn="1"/>
            </p:nvGrpSpPr>
            <p:grpSpPr>
              <a:xfrm>
                <a:off x="227990" y="2258487"/>
                <a:ext cx="8687967" cy="18000"/>
                <a:chOff x="227990" y="2258487"/>
                <a:chExt cx="8687967" cy="18000"/>
              </a:xfrm>
              <a:grpFill/>
            </p:grpSpPr>
            <p:sp>
              <p:nvSpPr>
                <p:cNvPr id="1115" name="Oval 1114"/>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6" name="Oval 1115"/>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7" name="Oval 1116"/>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8" name="Oval 1117"/>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9" name="Oval 1118"/>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0" name="Oval 1119"/>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1" name="Oval 1120"/>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2" name="Oval 1121"/>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3" name="Oval 1122"/>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4" name="Oval 1123"/>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5" name="Oval 1124"/>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6" name="Oval 1125"/>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7" name="Oval 1126"/>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8" name="Oval 1127"/>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9" name="Oval 1128"/>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0" name="Oval 1129"/>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1" name="Oval 1130"/>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2" name="Oval 1131"/>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3" name="Oval 1132"/>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4" name="Oval 1133"/>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5" name="Oval 1134"/>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6" name="Oval 1135"/>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1" name="Group 930"/>
              <p:cNvGrpSpPr/>
              <p:nvPr userDrawn="1"/>
            </p:nvGrpSpPr>
            <p:grpSpPr>
              <a:xfrm>
                <a:off x="218465" y="2660921"/>
                <a:ext cx="8710617" cy="21600"/>
                <a:chOff x="218465" y="2660921"/>
                <a:chExt cx="8710617" cy="21600"/>
              </a:xfrm>
              <a:grpFill/>
            </p:grpSpPr>
            <p:sp>
              <p:nvSpPr>
                <p:cNvPr id="1093" name="Oval 1092"/>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4" name="Oval 1093"/>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5" name="Oval 1094"/>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6" name="Oval 1095"/>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7" name="Oval 1096"/>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8" name="Oval 1097"/>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9" name="Oval 1098"/>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0" name="Oval 1099"/>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1" name="Oval 1100"/>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2" name="Oval 1101"/>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3" name="Oval 1102"/>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4" name="Oval 1103"/>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5" name="Oval 1104"/>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6" name="Oval 1105"/>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7" name="Oval 1106"/>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8" name="Oval 1107"/>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9" name="Oval 1108"/>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0" name="Oval 1109"/>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1" name="Oval 1110"/>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2" name="Oval 1111"/>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3" name="Oval 1112"/>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4" name="Oval 1113"/>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2" name="Group 636"/>
              <p:cNvGrpSpPr/>
              <p:nvPr userDrawn="1"/>
            </p:nvGrpSpPr>
            <p:grpSpPr>
              <a:xfrm>
                <a:off x="201798" y="3051926"/>
                <a:ext cx="8734484" cy="28800"/>
                <a:chOff x="202982" y="3051926"/>
                <a:chExt cx="8734484" cy="28800"/>
              </a:xfrm>
              <a:grpFill/>
            </p:grpSpPr>
            <p:sp>
              <p:nvSpPr>
                <p:cNvPr id="1071" name="Oval 1070"/>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2" name="Oval 1071"/>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3" name="Oval 1072"/>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4" name="Oval 1073"/>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5" name="Oval 1074"/>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6" name="Oval 1075"/>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7" name="Oval 1076"/>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8" name="Oval 1077"/>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9" name="Oval 1078"/>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0" name="Oval 1079"/>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1" name="Oval 1080"/>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2" name="Oval 1081"/>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3" name="Oval 1082"/>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4" name="Oval 1083"/>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5" name="Oval 1084"/>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6" name="Oval 1085"/>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7" name="Oval 1086"/>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8" name="Oval 1087"/>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9" name="Oval 1088"/>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0" name="Oval 1089"/>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1" name="Oval 1090"/>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2" name="Oval 1091"/>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3" name="Group 638"/>
              <p:cNvGrpSpPr/>
              <p:nvPr userDrawn="1"/>
            </p:nvGrpSpPr>
            <p:grpSpPr>
              <a:xfrm>
                <a:off x="201798" y="3466898"/>
                <a:ext cx="8744008" cy="28800"/>
                <a:chOff x="202982" y="3051926"/>
                <a:chExt cx="8744008" cy="28800"/>
              </a:xfrm>
              <a:grpFill/>
            </p:grpSpPr>
            <p:sp>
              <p:nvSpPr>
                <p:cNvPr id="1049" name="Oval 1048"/>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0" name="Oval 1049"/>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1" name="Oval 1050"/>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2" name="Oval 1051"/>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3" name="Oval 1052"/>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4" name="Oval 1053"/>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5" name="Oval 1054"/>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6" name="Oval 1055"/>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7" name="Oval 1056"/>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8" name="Oval 1057"/>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9" name="Oval 1058"/>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0" name="Oval 1059"/>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1" name="Oval 1060"/>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2" name="Oval 1061"/>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3" name="Oval 1062"/>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4" name="Oval 1063"/>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5" name="Oval 1064"/>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6" name="Oval 1065"/>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7" name="Oval 1066"/>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8" name="Oval 1067"/>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9" name="Oval 1068"/>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0" name="Oval 1069"/>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4" name="Group 933"/>
              <p:cNvGrpSpPr/>
              <p:nvPr userDrawn="1"/>
            </p:nvGrpSpPr>
            <p:grpSpPr>
              <a:xfrm>
                <a:off x="198623" y="3876473"/>
                <a:ext cx="8762300" cy="28800"/>
                <a:chOff x="198623" y="3876473"/>
                <a:chExt cx="8762300" cy="28800"/>
              </a:xfrm>
              <a:grpFill/>
            </p:grpSpPr>
            <p:sp>
              <p:nvSpPr>
                <p:cNvPr id="1027" name="Oval 1026"/>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8" name="Oval 1027"/>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9" name="Oval 1028"/>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0" name="Oval 1029"/>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1" name="Oval 1030"/>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2" name="Oval 1031"/>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3" name="Oval 1032"/>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4" name="Oval 1033"/>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5" name="Oval 1034"/>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6" name="Oval 1035"/>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7" name="Oval 1036"/>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8" name="Oval 1037"/>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9" name="Oval 1038"/>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0" name="Oval 1039"/>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1" name="Oval 1040"/>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2" name="Oval 1041"/>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3" name="Oval 1042"/>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4" name="Oval 1043"/>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5" name="Oval 1044"/>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6" name="Oval 1045"/>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7" name="Oval 1046"/>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8" name="Oval 1047"/>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5" name="Group 934"/>
              <p:cNvGrpSpPr/>
              <p:nvPr userDrawn="1"/>
            </p:nvGrpSpPr>
            <p:grpSpPr>
              <a:xfrm>
                <a:off x="181956" y="4293669"/>
                <a:ext cx="8778967" cy="28800"/>
                <a:chOff x="181956" y="4293669"/>
                <a:chExt cx="8778967" cy="28800"/>
              </a:xfrm>
              <a:grpFill/>
            </p:grpSpPr>
            <p:sp>
              <p:nvSpPr>
                <p:cNvPr id="1005" name="Oval 1004"/>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6" name="Oval 1005"/>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7" name="Oval 1006"/>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8" name="Oval 1007"/>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9" name="Oval 1008"/>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0" name="Oval 1009"/>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1" name="Oval 1010"/>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2" name="Oval 1011"/>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3" name="Oval 1012"/>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4" name="Oval 1013"/>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5" name="Oval 1014"/>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6" name="Oval 1015"/>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7" name="Oval 1016"/>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8" name="Oval 1017"/>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9" name="Oval 1018"/>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0" name="Oval 1019"/>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1" name="Oval 1020"/>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2" name="Oval 1021"/>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3" name="Oval 1022"/>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4" name="Oval 1023"/>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5" name="Oval 1024"/>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6" name="Oval 1025"/>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6" name="Group 935"/>
              <p:cNvGrpSpPr/>
              <p:nvPr userDrawn="1"/>
            </p:nvGrpSpPr>
            <p:grpSpPr>
              <a:xfrm>
                <a:off x="172432" y="4708666"/>
                <a:ext cx="8793253" cy="28800"/>
                <a:chOff x="172432" y="4708666"/>
                <a:chExt cx="8793253" cy="28800"/>
              </a:xfrm>
              <a:grpFill/>
            </p:grpSpPr>
            <p:sp>
              <p:nvSpPr>
                <p:cNvPr id="983" name="Oval 982"/>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4" name="Oval 983"/>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5" name="Oval 984"/>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6" name="Oval 985"/>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7" name="Oval 986"/>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8" name="Oval 987"/>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9" name="Oval 988"/>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0" name="Oval 989"/>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1" name="Oval 990"/>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2" name="Oval 991"/>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3" name="Oval 992"/>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4" name="Oval 993"/>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5" name="Oval 994"/>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6" name="Oval 995"/>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7" name="Oval 996"/>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8" name="Oval 997"/>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9" name="Oval 998"/>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0" name="Oval 999"/>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1" name="Oval 1000"/>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2" name="Oval 1001"/>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3" name="Oval 1002"/>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4" name="Oval 1003"/>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7" name="Group 936"/>
              <p:cNvGrpSpPr/>
              <p:nvPr userDrawn="1"/>
            </p:nvGrpSpPr>
            <p:grpSpPr>
              <a:xfrm>
                <a:off x="172432" y="5123772"/>
                <a:ext cx="8802777" cy="28800"/>
                <a:chOff x="172432" y="5123772"/>
                <a:chExt cx="8802777" cy="28800"/>
              </a:xfrm>
              <a:grpFill/>
            </p:grpSpPr>
            <p:sp>
              <p:nvSpPr>
                <p:cNvPr id="961" name="Oval 960"/>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2" name="Oval 961"/>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3" name="Oval 962"/>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4" name="Oval 963"/>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5" name="Oval 964"/>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6" name="Oval 965"/>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7" name="Oval 966"/>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8" name="Oval 967"/>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9" name="Oval 968"/>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0" name="Oval 969"/>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1" name="Oval 970"/>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2" name="Oval 971"/>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3" name="Oval 972"/>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4" name="Oval 973"/>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5" name="Oval 974"/>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6" name="Oval 975"/>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7" name="Oval 976"/>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8" name="Oval 977"/>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9" name="Oval 978"/>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0" name="Oval 979"/>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1" name="Oval 980"/>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2" name="Oval 981"/>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8" name="Group 937"/>
              <p:cNvGrpSpPr/>
              <p:nvPr userDrawn="1"/>
            </p:nvGrpSpPr>
            <p:grpSpPr>
              <a:xfrm>
                <a:off x="158146" y="5550368"/>
                <a:ext cx="8826587" cy="28800"/>
                <a:chOff x="158146" y="5550368"/>
                <a:chExt cx="8826587" cy="28800"/>
              </a:xfrm>
              <a:grpFill/>
            </p:grpSpPr>
            <p:sp>
              <p:nvSpPr>
                <p:cNvPr id="939" name="Oval 938"/>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0" name="Oval 939"/>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1" name="Oval 940"/>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2" name="Oval 941"/>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3" name="Oval 942"/>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4" name="Oval 943"/>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5" name="Oval 944"/>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6" name="Oval 945"/>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7" name="Oval 946"/>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8" name="Oval 947"/>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9" name="Oval 948"/>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0" name="Oval 949"/>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1" name="Oval 950"/>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2" name="Oval 951"/>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3" name="Oval 952"/>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4" name="Oval 953"/>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5" name="Oval 954"/>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6" name="Oval 955"/>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7" name="Oval 956"/>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8" name="Oval 957"/>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9" name="Oval 958"/>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0" name="Oval 959"/>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userDrawn="1">
            <p:ph type="ctrTitle" hasCustomPrompt="1"/>
          </p:nvPr>
        </p:nvSpPr>
        <p:spPr>
          <a:xfrm>
            <a:off x="251519" y="305931"/>
            <a:ext cx="8628956" cy="623248"/>
          </a:xfrm>
        </p:spPr>
        <p:txBody>
          <a:bodyPr>
            <a:noAutofit/>
          </a:bodyPr>
          <a:lstStyle>
            <a:lvl1pPr>
              <a:lnSpc>
                <a:spcPct val="75000"/>
              </a:lnSpc>
              <a:defRPr sz="5400" b="0">
                <a:solidFill>
                  <a:schemeClr val="tx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p>
            <a:fld id="{FD62EBCB-D9F8-40DC-9158-A97BC36958CA}" type="datetime8">
              <a:rPr lang="en-GB" smtClean="0">
                <a:solidFill>
                  <a:srgbClr val="6D6E71"/>
                </a:solidFill>
              </a:rPr>
              <a:pPr/>
              <a:t>21/04/2021 15:42</a:t>
            </a:fld>
            <a:endParaRPr lang="en-GB" dirty="0">
              <a:solidFill>
                <a:srgbClr val="6D6E71"/>
              </a:solidFill>
            </a:endParaRPr>
          </a:p>
        </p:txBody>
      </p:sp>
      <p:sp>
        <p:nvSpPr>
          <p:cNvPr id="8" name="Footer Placeholder 7"/>
          <p:cNvSpPr>
            <a:spLocks noGrp="1"/>
          </p:cNvSpPr>
          <p:nvPr>
            <p:ph type="ftr" sz="quarter" idx="11"/>
          </p:nvPr>
        </p:nvSpPr>
        <p:spPr/>
        <p:txBody>
          <a:bodyPr>
            <a:noAutofit/>
          </a:bodyPr>
          <a:lstStyle/>
          <a:p>
            <a:r>
              <a:rPr lang="en-GB">
                <a:solidFill>
                  <a:srgbClr val="6D6E71"/>
                </a:solidFill>
              </a:rPr>
              <a:t>SECURITY CLASSIFICATION. PUBLISHED VERSION. OWNER'S NAME.</a:t>
            </a:r>
            <a:endParaRPr lang="en-GB" dirty="0">
              <a:solidFill>
                <a:srgbClr val="6D6E71"/>
              </a:solidFill>
            </a:endParaRPr>
          </a:p>
        </p:txBody>
      </p:sp>
      <p:sp>
        <p:nvSpPr>
          <p:cNvPr id="9" name="Slide Number Placeholder 8"/>
          <p:cNvSpPr>
            <a:spLocks noGrp="1"/>
          </p:cNvSpPr>
          <p:nvPr>
            <p:ph type="sldNum" sz="quarter" idx="12"/>
          </p:nvPr>
        </p:nvSpPr>
        <p:spPr/>
        <p:txBody>
          <a:bodyPr>
            <a:noAutofit/>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2347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Section Header - Ivory Functional">
    <p:bg>
      <p:bgPr>
        <a:solidFill>
          <a:srgbClr val="EEECE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8628956" cy="623248"/>
          </a:xfrm>
        </p:spPr>
        <p:txBody>
          <a:bodyPr>
            <a:noAutofit/>
          </a:bodyPr>
          <a:lstStyle>
            <a:lvl1pPr>
              <a:lnSpc>
                <a:spcPct val="75000"/>
              </a:lnSpc>
              <a:defRPr sz="5400" b="0">
                <a:solidFill>
                  <a:schemeClr val="tx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lstStyle/>
          <a:p>
            <a:fld id="{3115AC4F-903F-43B2-88E7-251BA2D03DE2}" type="datetime8">
              <a:rPr lang="en-GB" smtClean="0">
                <a:solidFill>
                  <a:srgbClr val="6D6E71"/>
                </a:solidFill>
              </a:rPr>
              <a:pPr/>
              <a:t>21/04/2021 15:42</a:t>
            </a:fld>
            <a:endParaRPr lang="en-GB" dirty="0">
              <a:solidFill>
                <a:srgbClr val="6D6E71"/>
              </a:solidFill>
            </a:endParaRPr>
          </a:p>
        </p:txBody>
      </p:sp>
      <p:sp>
        <p:nvSpPr>
          <p:cNvPr id="7" name="Footer Placeholder 6"/>
          <p:cNvSpPr>
            <a:spLocks noGrp="1"/>
          </p:cNvSpPr>
          <p:nvPr>
            <p:ph type="ftr" sz="quarter" idx="11"/>
          </p:nvPr>
        </p:nvSpPr>
        <p:spPr/>
        <p:txBody>
          <a:bodyPr/>
          <a:lstStyle/>
          <a:p>
            <a:r>
              <a:rPr lang="en-GB">
                <a:solidFill>
                  <a:srgbClr val="6D6E71"/>
                </a:solidFill>
              </a:rPr>
              <a:t>SECURITY CLASSIFICATION. PUBLISHED VERSION. OWNER'S NAME.</a:t>
            </a:r>
            <a:endParaRPr lang="en-GB" dirty="0">
              <a:solidFill>
                <a:srgbClr val="6D6E71"/>
              </a:solidFill>
            </a:endParaRPr>
          </a:p>
        </p:txBody>
      </p:sp>
      <p:sp>
        <p:nvSpPr>
          <p:cNvPr id="8" name="Slide Number Placeholder 7"/>
          <p:cNvSpPr>
            <a:spLocks noGrp="1"/>
          </p:cNvSpPr>
          <p:nvPr>
            <p:ph type="sldNum" sz="quarter" idx="12"/>
          </p:nvPr>
        </p:nvSpPr>
        <p:spPr/>
        <p:txBody>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41624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Section Header - Yellow">
    <p:bg>
      <p:bgPr>
        <a:solidFill>
          <a:schemeClr val="accent2"/>
        </a:solidFill>
        <a:effectLst/>
      </p:bgPr>
    </p:bg>
    <p:spTree>
      <p:nvGrpSpPr>
        <p:cNvPr id="1" name=""/>
        <p:cNvGrpSpPr/>
        <p:nvPr/>
      </p:nvGrpSpPr>
      <p:grpSpPr>
        <a:xfrm>
          <a:off x="0" y="0"/>
          <a:ext cx="0" cy="0"/>
          <a:chOff x="0" y="0"/>
          <a:chExt cx="0" cy="0"/>
        </a:xfrm>
      </p:grpSpPr>
      <p:grpSp>
        <p:nvGrpSpPr>
          <p:cNvPr id="1248" name="Group 1247"/>
          <p:cNvGrpSpPr/>
          <p:nvPr userDrawn="1"/>
        </p:nvGrpSpPr>
        <p:grpSpPr>
          <a:xfrm>
            <a:off x="-287608" y="0"/>
            <a:ext cx="9462762" cy="6211073"/>
            <a:chOff x="-287608" y="0"/>
            <a:chExt cx="9462762" cy="6211073"/>
          </a:xfrm>
        </p:grpSpPr>
        <p:grpSp>
          <p:nvGrpSpPr>
            <p:cNvPr id="7" name="Group 10"/>
            <p:cNvGrpSpPr/>
            <p:nvPr userDrawn="1"/>
          </p:nvGrpSpPr>
          <p:grpSpPr>
            <a:xfrm>
              <a:off x="-287608" y="0"/>
              <a:ext cx="9433982" cy="6211073"/>
              <a:chOff x="-293370" y="0"/>
              <a:chExt cx="9433982" cy="6211073"/>
            </a:xfrm>
          </p:grpSpPr>
          <p:sp>
            <p:nvSpPr>
              <p:cNvPr id="623" name="Rectangle 622"/>
              <p:cNvSpPr/>
              <p:nvPr/>
            </p:nvSpPr>
            <p:spPr>
              <a:xfrm>
                <a:off x="-3388" y="0"/>
                <a:ext cx="9144000" cy="5715000"/>
              </a:xfrm>
              <a:prstGeom prst="rect">
                <a:avLst/>
              </a:prstGeom>
              <a:gradFill flip="none" rotWithShape="1">
                <a:gsLst>
                  <a:gs pos="0">
                    <a:srgbClr val="FFEE00"/>
                  </a:gs>
                  <a:gs pos="47000">
                    <a:srgbClr val="FFD601"/>
                  </a:gs>
                  <a:gs pos="86000">
                    <a:srgbClr val="FFE800"/>
                  </a:gs>
                  <a:gs pos="100000">
                    <a:srgbClr val="FFF000"/>
                  </a:gs>
                  <a:gs pos="81000">
                    <a:srgbClr val="F4BF07"/>
                  </a:gs>
                </a:gsLst>
                <a:lin ang="5400000" scaled="1"/>
                <a:tileRect/>
              </a:gradFill>
            </p:spPr>
            <p:txBody>
              <a:bodyPr wrap="none" lIns="0" tIns="0" rIns="0" bIns="0" rtlCol="0" anchor="ctr">
                <a:noAutofit/>
              </a:bodyPr>
              <a:lstStyle/>
              <a:p>
                <a:pPr algn="ctr"/>
                <a:endParaRPr lang="en-GB" dirty="0">
                  <a:solidFill>
                    <a:srgbClr val="6D6E71"/>
                  </a:solidFill>
                </a:endParaRPr>
              </a:p>
            </p:txBody>
          </p:sp>
          <p:sp>
            <p:nvSpPr>
              <p:cNvPr id="624" name="Freeform 623"/>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FFD601">
                  <a:alpha val="50000"/>
                </a:srgbClr>
              </a:solidFill>
              <a:effectLst>
                <a:softEdge rad="317500"/>
              </a:effectLst>
            </p:spPr>
            <p:txBody>
              <a:bodyPr wrap="square" lIns="0" tIns="0" rIns="0" bIns="0" rtlCol="0" anchor="ctr">
                <a:noAutofit/>
              </a:bodyPr>
              <a:lstStyle/>
              <a:p>
                <a:pPr algn="ctr"/>
                <a:endParaRPr lang="en-GB" dirty="0">
                  <a:solidFill>
                    <a:srgbClr val="6D6E71"/>
                  </a:solidFill>
                </a:endParaRPr>
              </a:p>
            </p:txBody>
          </p:sp>
          <p:sp>
            <p:nvSpPr>
              <p:cNvPr id="625"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FDCB08">
                  <a:alpha val="50000"/>
                </a:srgbClr>
              </a:solidFill>
              <a:effectLst>
                <a:softEdge rad="317500"/>
              </a:effectLst>
            </p:spPr>
            <p:txBody>
              <a:bodyPr wrap="none" lIns="0" tIns="0" rIns="0" bIns="0" rtlCol="0" anchor="ctr">
                <a:noAutofit/>
              </a:bodyPr>
              <a:lstStyle/>
              <a:p>
                <a:pPr algn="ctr"/>
                <a:endParaRPr lang="en-GB" dirty="0">
                  <a:solidFill>
                    <a:srgbClr val="6D6E71"/>
                  </a:solidFill>
                </a:endParaRPr>
              </a:p>
            </p:txBody>
          </p:sp>
        </p:grpSp>
        <p:grpSp>
          <p:nvGrpSpPr>
            <p:cNvPr id="626" name="Group 625"/>
            <p:cNvGrpSpPr/>
            <p:nvPr userDrawn="1"/>
          </p:nvGrpSpPr>
          <p:grpSpPr>
            <a:xfrm>
              <a:off x="-22042" y="158535"/>
              <a:ext cx="9197196" cy="5147237"/>
              <a:chOff x="-22042" y="158535"/>
              <a:chExt cx="9197196" cy="5147237"/>
            </a:xfrm>
            <a:solidFill>
              <a:srgbClr val="FAEDB1"/>
            </a:solidFill>
          </p:grpSpPr>
          <p:grpSp>
            <p:nvGrpSpPr>
              <p:cNvPr id="627" name="Group 626"/>
              <p:cNvGrpSpPr/>
              <p:nvPr userDrawn="1"/>
            </p:nvGrpSpPr>
            <p:grpSpPr>
              <a:xfrm>
                <a:off x="22406" y="158535"/>
                <a:ext cx="9089676" cy="18000"/>
                <a:chOff x="22406" y="158535"/>
                <a:chExt cx="9089676" cy="18000"/>
              </a:xfrm>
              <a:grpFill/>
            </p:grpSpPr>
            <p:sp>
              <p:nvSpPr>
                <p:cNvPr id="903" name="Oval 902"/>
                <p:cNvSpPr/>
                <p:nvPr/>
              </p:nvSpPr>
              <p:spPr>
                <a:xfrm>
                  <a:off x="224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4" name="Oval 903"/>
                <p:cNvSpPr/>
                <p:nvPr/>
              </p:nvSpPr>
              <p:spPr>
                <a:xfrm>
                  <a:off x="4510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5" name="Oval 904"/>
                <p:cNvSpPr/>
                <p:nvPr/>
              </p:nvSpPr>
              <p:spPr>
                <a:xfrm>
                  <a:off x="8868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6" name="Oval 905"/>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7" name="Oval 906"/>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8" name="Oval 907"/>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9" name="Oval 908"/>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0" name="Oval 909"/>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1" name="Oval 910"/>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2" name="Oval 911"/>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3" name="Oval 912"/>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4" name="Oval 913"/>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5" name="Oval 914"/>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6" name="Oval 915"/>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7" name="Oval 916"/>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8" name="Oval 917"/>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9" name="Oval 918"/>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0" name="Oval 919"/>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1" name="Oval 920"/>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2" name="Oval 921"/>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3" name="Oval 922"/>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4" name="Oval 923"/>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8" name="Group 627"/>
              <p:cNvGrpSpPr/>
              <p:nvPr userDrawn="1"/>
            </p:nvGrpSpPr>
            <p:grpSpPr>
              <a:xfrm>
                <a:off x="15263" y="565729"/>
                <a:ext cx="9103962" cy="18000"/>
                <a:chOff x="15263" y="565729"/>
                <a:chExt cx="9103962" cy="18000"/>
              </a:xfrm>
              <a:grpFill/>
            </p:grpSpPr>
            <p:sp>
              <p:nvSpPr>
                <p:cNvPr id="881" name="Oval 880"/>
                <p:cNvSpPr/>
                <p:nvPr/>
              </p:nvSpPr>
              <p:spPr>
                <a:xfrm>
                  <a:off x="1526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2" name="Oval 881"/>
                <p:cNvSpPr/>
                <p:nvPr/>
              </p:nvSpPr>
              <p:spPr>
                <a:xfrm>
                  <a:off x="4510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3" name="Oval 882"/>
                <p:cNvSpPr/>
                <p:nvPr/>
              </p:nvSpPr>
              <p:spPr>
                <a:xfrm>
                  <a:off x="879657"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4" name="Oval 883"/>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5" name="Oval 884"/>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6" name="Oval 885"/>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7" name="Oval 886"/>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8" name="Oval 887"/>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9" name="Oval 888"/>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0" name="Oval 889"/>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1" name="Oval 890"/>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2" name="Oval 891"/>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3" name="Oval 892"/>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4" name="Oval 893"/>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5" name="Oval 894"/>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6" name="Oval 895"/>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7" name="Oval 896"/>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8" name="Oval 897"/>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9" name="Oval 898"/>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0" name="Oval 899"/>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1" name="Oval 900"/>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2" name="Oval 901"/>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29" name="Group 628"/>
              <p:cNvGrpSpPr/>
              <p:nvPr userDrawn="1"/>
            </p:nvGrpSpPr>
            <p:grpSpPr>
              <a:xfrm>
                <a:off x="8120" y="970541"/>
                <a:ext cx="9120381" cy="18000"/>
                <a:chOff x="8120" y="970541"/>
                <a:chExt cx="9120381" cy="18000"/>
              </a:xfrm>
              <a:grpFill/>
            </p:grpSpPr>
            <p:sp>
              <p:nvSpPr>
                <p:cNvPr id="859" name="Oval 858"/>
                <p:cNvSpPr/>
                <p:nvPr/>
              </p:nvSpPr>
              <p:spPr>
                <a:xfrm>
                  <a:off x="812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0" name="Oval 859"/>
                <p:cNvSpPr/>
                <p:nvPr/>
              </p:nvSpPr>
              <p:spPr>
                <a:xfrm>
                  <a:off x="44150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1" name="Oval 860"/>
                <p:cNvSpPr/>
                <p:nvPr/>
              </p:nvSpPr>
              <p:spPr>
                <a:xfrm>
                  <a:off x="87727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2" name="Oval 861"/>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3" name="Oval 862"/>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4" name="Oval 863"/>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5" name="Oval 864"/>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6" name="Oval 865"/>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7" name="Oval 866"/>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8" name="Oval 867"/>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9" name="Oval 868"/>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0" name="Oval 869"/>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1" name="Oval 870"/>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2" name="Oval 871"/>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3" name="Oval 872"/>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4" name="Oval 873"/>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5" name="Oval 874"/>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6" name="Oval 875"/>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7" name="Oval 876"/>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8" name="Oval 877"/>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9" name="Oval 878"/>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0" name="Oval 879"/>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0" name="Group 629"/>
              <p:cNvGrpSpPr/>
              <p:nvPr userDrawn="1"/>
            </p:nvGrpSpPr>
            <p:grpSpPr>
              <a:xfrm>
                <a:off x="3358" y="1375353"/>
                <a:ext cx="9135493" cy="27525"/>
                <a:chOff x="3358" y="1375353"/>
                <a:chExt cx="9135493" cy="27525"/>
              </a:xfrm>
              <a:grpFill/>
            </p:grpSpPr>
            <p:sp>
              <p:nvSpPr>
                <p:cNvPr id="837" name="Oval 836"/>
                <p:cNvSpPr/>
                <p:nvPr/>
              </p:nvSpPr>
              <p:spPr>
                <a:xfrm>
                  <a:off x="3358"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8" name="Oval 837"/>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9" name="Oval 838"/>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0" name="Oval 839"/>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1" name="Oval 840"/>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2" name="Oval 841"/>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3" name="Oval 842"/>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4" name="Oval 843"/>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5" name="Oval 844"/>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6" name="Oval 845"/>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7" name="Oval 846"/>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8" name="Oval 847"/>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9" name="Oval 848"/>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0" name="Oval 849"/>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1" name="Oval 850"/>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2" name="Oval 851"/>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3" name="Oval 852"/>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4" name="Oval 853"/>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5" name="Oval 854"/>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6" name="Oval 855"/>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7" name="Oval 856"/>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8" name="Oval 857"/>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1" name="Group 630"/>
              <p:cNvGrpSpPr/>
              <p:nvPr userDrawn="1"/>
            </p:nvGrpSpPr>
            <p:grpSpPr>
              <a:xfrm>
                <a:off x="-6167" y="1803978"/>
                <a:ext cx="9155016" cy="21600"/>
                <a:chOff x="-6167" y="1803978"/>
                <a:chExt cx="9155016" cy="21600"/>
              </a:xfrm>
              <a:grpFill/>
            </p:grpSpPr>
            <p:sp>
              <p:nvSpPr>
                <p:cNvPr id="815" name="Oval 814"/>
                <p:cNvSpPr/>
                <p:nvPr/>
              </p:nvSpPr>
              <p:spPr>
                <a:xfrm>
                  <a:off x="-616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6" name="Oval 815"/>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7" name="Oval 816"/>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8" name="Oval 817"/>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9" name="Oval 818"/>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0" name="Oval 819"/>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1" name="Oval 820"/>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2" name="Oval 821"/>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3" name="Oval 822"/>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4" name="Oval 823"/>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5" name="Oval 824"/>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6" name="Oval 825"/>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7" name="Oval 826"/>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8" name="Oval 827"/>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9" name="Oval 828"/>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0" name="Oval 829"/>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1" name="Oval 830"/>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2" name="Oval 831"/>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3" name="Oval 832"/>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4" name="Oval 833"/>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5" name="Oval 834"/>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6" name="Oval 835"/>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2" name="Group 631"/>
              <p:cNvGrpSpPr/>
              <p:nvPr userDrawn="1"/>
            </p:nvGrpSpPr>
            <p:grpSpPr>
              <a:xfrm>
                <a:off x="-12517" y="2215458"/>
                <a:ext cx="9168509" cy="21600"/>
                <a:chOff x="-12517" y="2215458"/>
                <a:chExt cx="9168509" cy="21600"/>
              </a:xfrm>
              <a:grpFill/>
            </p:grpSpPr>
            <p:sp>
              <p:nvSpPr>
                <p:cNvPr id="793" name="Oval 792"/>
                <p:cNvSpPr/>
                <p:nvPr/>
              </p:nvSpPr>
              <p:spPr>
                <a:xfrm>
                  <a:off x="-1251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4" name="Oval 793"/>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5" name="Oval 794"/>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6" name="Oval 795"/>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7" name="Oval 796"/>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8" name="Oval 797"/>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9" name="Oval 798"/>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0" name="Oval 799"/>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1" name="Oval 800"/>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2" name="Oval 801"/>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3" name="Oval 802"/>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4" name="Oval 803"/>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5" name="Oval 804"/>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6" name="Oval 805"/>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7" name="Oval 806"/>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8" name="Oval 807"/>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9" name="Oval 808"/>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0" name="Oval 809"/>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1" name="Oval 810"/>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2" name="Oval 811"/>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3" name="Oval 812"/>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4" name="Oval 813"/>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3" name="Group 632"/>
              <p:cNvGrpSpPr/>
              <p:nvPr userDrawn="1"/>
            </p:nvGrpSpPr>
            <p:grpSpPr>
              <a:xfrm>
                <a:off x="-22042" y="2641702"/>
                <a:ext cx="9187615" cy="28800"/>
                <a:chOff x="-22042" y="2641702"/>
                <a:chExt cx="9187615" cy="28800"/>
              </a:xfrm>
              <a:grpFill/>
            </p:grpSpPr>
            <p:sp>
              <p:nvSpPr>
                <p:cNvPr id="771" name="Oval 770"/>
                <p:cNvSpPr/>
                <p:nvPr/>
              </p:nvSpPr>
              <p:spPr>
                <a:xfrm>
                  <a:off x="-2204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2" name="Oval 771"/>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3" name="Oval 772"/>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4" name="Oval 773"/>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5" name="Oval 774"/>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6" name="Oval 775"/>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7" name="Oval 776"/>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8" name="Oval 777"/>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9" name="Oval 778"/>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0" name="Oval 779"/>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1" name="Oval 780"/>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2" name="Oval 781"/>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3" name="Oval 782"/>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4" name="Oval 783"/>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5" name="Oval 784"/>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6" name="Oval 785"/>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7" name="Oval 786"/>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8" name="Oval 787"/>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9" name="Oval 788"/>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0" name="Oval 789"/>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1" name="Oval 790"/>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2" name="Oval 791"/>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4" name="Group 635"/>
              <p:cNvGrpSpPr/>
              <p:nvPr userDrawn="1"/>
            </p:nvGrpSpPr>
            <p:grpSpPr>
              <a:xfrm>
                <a:off x="-22042" y="3068422"/>
                <a:ext cx="9197196" cy="36000"/>
                <a:chOff x="-20858" y="3068422"/>
                <a:chExt cx="9197196" cy="36000"/>
              </a:xfrm>
              <a:grpFill/>
            </p:grpSpPr>
            <p:sp>
              <p:nvSpPr>
                <p:cNvPr id="749" name="Oval 748"/>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0" name="Oval 749"/>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1" name="Oval 750"/>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2" name="Oval 751"/>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3" name="Oval 752"/>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4" name="Oval 753"/>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5" name="Oval 754"/>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6" name="Oval 755"/>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7" name="Oval 756"/>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8" name="Oval 757"/>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9" name="Oval 758"/>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0" name="Oval 759"/>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1" name="Oval 760"/>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2" name="Oval 761"/>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3" name="Oval 762"/>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4" name="Oval 763"/>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5" name="Oval 764"/>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6" name="Oval 765"/>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7" name="Oval 766"/>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8" name="Oval 767"/>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9" name="Oval 768"/>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0" name="Oval 769"/>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5" name="Group 637"/>
              <p:cNvGrpSpPr/>
              <p:nvPr userDrawn="1"/>
            </p:nvGrpSpPr>
            <p:grpSpPr>
              <a:xfrm>
                <a:off x="378806" y="3502762"/>
                <a:ext cx="8793967" cy="36000"/>
                <a:chOff x="379990" y="3068422"/>
                <a:chExt cx="8793967" cy="36000"/>
              </a:xfrm>
              <a:grpFill/>
            </p:grpSpPr>
            <p:sp>
              <p:nvSpPr>
                <p:cNvPr id="728" name="Oval 727"/>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9" name="Oval 728"/>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0" name="Oval 729"/>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1" name="Oval 730"/>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2" name="Oval 731"/>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3" name="Oval 732"/>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4" name="Oval 733"/>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5" name="Oval 734"/>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6" name="Oval 735"/>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7" name="Oval 736"/>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8" name="Oval 737"/>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9" name="Oval 738"/>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0" name="Oval 739"/>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1" name="Oval 740"/>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2" name="Oval 741"/>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3" name="Oval 742"/>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4" name="Oval 743"/>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5" name="Oval 744"/>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6" name="Oval 745"/>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7" name="Oval 746"/>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8" name="Oval 747"/>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6" name="Group 635"/>
              <p:cNvGrpSpPr/>
              <p:nvPr userDrawn="1"/>
            </p:nvGrpSpPr>
            <p:grpSpPr>
              <a:xfrm>
                <a:off x="-20738" y="3940912"/>
                <a:ext cx="9195892" cy="36000"/>
                <a:chOff x="-20738" y="3940912"/>
                <a:chExt cx="9195892" cy="36000"/>
              </a:xfrm>
              <a:grpFill/>
            </p:grpSpPr>
            <p:sp>
              <p:nvSpPr>
                <p:cNvPr id="706" name="Oval 705"/>
                <p:cNvSpPr/>
                <p:nvPr/>
              </p:nvSpPr>
              <p:spPr>
                <a:xfrm>
                  <a:off x="-207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7" name="Oval 706"/>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8" name="Oval 707"/>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9" name="Oval 708"/>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0" name="Oval 709"/>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1" name="Oval 710"/>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2" name="Oval 711"/>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3" name="Oval 712"/>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4" name="Oval 713"/>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5" name="Oval 714"/>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6" name="Oval 715"/>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7" name="Oval 716"/>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8" name="Oval 717"/>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9" name="Oval 718"/>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0" name="Oval 719"/>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1" name="Oval 720"/>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2" name="Oval 721"/>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3" name="Oval 722"/>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4" name="Oval 723"/>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5" name="Oval 724"/>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6" name="Oval 725"/>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7" name="Oval 726"/>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7" name="Group 636"/>
              <p:cNvGrpSpPr/>
              <p:nvPr userDrawn="1"/>
            </p:nvGrpSpPr>
            <p:grpSpPr>
              <a:xfrm>
                <a:off x="-20738" y="4372394"/>
                <a:ext cx="9195892" cy="36000"/>
                <a:chOff x="-20738" y="4372394"/>
                <a:chExt cx="9195892" cy="36000"/>
              </a:xfrm>
              <a:grpFill/>
            </p:grpSpPr>
            <p:sp>
              <p:nvSpPr>
                <p:cNvPr id="684" name="Oval 683"/>
                <p:cNvSpPr/>
                <p:nvPr/>
              </p:nvSpPr>
              <p:spPr>
                <a:xfrm>
                  <a:off x="-207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5" name="Oval 684"/>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6" name="Oval 685"/>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7" name="Oval 686"/>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8" name="Oval 687"/>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9" name="Oval 688"/>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0" name="Oval 689"/>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1" name="Oval 690"/>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2" name="Oval 691"/>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3" name="Oval 692"/>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4" name="Oval 693"/>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5" name="Oval 694"/>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6" name="Oval 695"/>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7" name="Oval 696"/>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8" name="Oval 697"/>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9" name="Oval 698"/>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0" name="Oval 699"/>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1" name="Oval 700"/>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2" name="Oval 701"/>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3" name="Oval 702"/>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4" name="Oval 703"/>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5" name="Oval 704"/>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8" name="Group 637"/>
              <p:cNvGrpSpPr/>
              <p:nvPr userDrawn="1"/>
            </p:nvGrpSpPr>
            <p:grpSpPr>
              <a:xfrm>
                <a:off x="-20738" y="4815527"/>
                <a:ext cx="9195892" cy="36000"/>
                <a:chOff x="-20738" y="4815527"/>
                <a:chExt cx="9195892" cy="36000"/>
              </a:xfrm>
              <a:grpFill/>
            </p:grpSpPr>
            <p:sp>
              <p:nvSpPr>
                <p:cNvPr id="662" name="Oval 661"/>
                <p:cNvSpPr/>
                <p:nvPr/>
              </p:nvSpPr>
              <p:spPr>
                <a:xfrm>
                  <a:off x="-207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3" name="Oval 662"/>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4" name="Oval 663"/>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5" name="Oval 664"/>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6" name="Oval 665"/>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7" name="Oval 666"/>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8" name="Oval 667"/>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9" name="Oval 668"/>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0" name="Oval 669"/>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1" name="Oval 670"/>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2" name="Oval 671"/>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3" name="Oval 672"/>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4" name="Oval 673"/>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5" name="Oval 674"/>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6" name="Oval 675"/>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7" name="Oval 676"/>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8" name="Oval 677"/>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9" name="Oval 678"/>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0" name="Oval 679"/>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1" name="Oval 680"/>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2" name="Oval 681"/>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3" name="Oval 682"/>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9" name="Group 638"/>
              <p:cNvGrpSpPr/>
              <p:nvPr userDrawn="1"/>
            </p:nvGrpSpPr>
            <p:grpSpPr>
              <a:xfrm>
                <a:off x="-20738" y="5269772"/>
                <a:ext cx="9195892" cy="36000"/>
                <a:chOff x="-20738" y="5269772"/>
                <a:chExt cx="9195892" cy="36000"/>
              </a:xfrm>
              <a:grpFill/>
            </p:grpSpPr>
            <p:sp>
              <p:nvSpPr>
                <p:cNvPr id="640" name="Oval 639"/>
                <p:cNvSpPr/>
                <p:nvPr/>
              </p:nvSpPr>
              <p:spPr>
                <a:xfrm>
                  <a:off x="-207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1" name="Oval 640"/>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2" name="Oval 641"/>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3" name="Oval 642"/>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4" name="Oval 643"/>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5" name="Oval 644"/>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6" name="Oval 645"/>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7" name="Oval 646"/>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8" name="Oval 647"/>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9" name="Oval 648"/>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0" name="Oval 649"/>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1" name="Oval 650"/>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2" name="Oval 651"/>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3" name="Oval 652"/>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4" name="Oval 653"/>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5" name="Oval 654"/>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6" name="Oval 655"/>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7" name="Oval 656"/>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8" name="Oval 657"/>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9" name="Oval 658"/>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0" name="Oval 659"/>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1" name="Oval 660"/>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nvGrpSpPr>
            <p:cNvPr id="925" name="Group 924"/>
            <p:cNvGrpSpPr/>
            <p:nvPr userDrawn="1"/>
          </p:nvGrpSpPr>
          <p:grpSpPr>
            <a:xfrm>
              <a:off x="158146" y="318079"/>
              <a:ext cx="8826587" cy="5261089"/>
              <a:chOff x="158146" y="318079"/>
              <a:chExt cx="8826587" cy="5261089"/>
            </a:xfrm>
            <a:solidFill>
              <a:srgbClr val="FCE180"/>
            </a:solidFill>
          </p:grpSpPr>
          <p:grpSp>
            <p:nvGrpSpPr>
              <p:cNvPr id="926" name="Group 925"/>
              <p:cNvGrpSpPr/>
              <p:nvPr userDrawn="1"/>
            </p:nvGrpSpPr>
            <p:grpSpPr>
              <a:xfrm>
                <a:off x="262912" y="318079"/>
                <a:ext cx="8612511" cy="10800"/>
                <a:chOff x="262912" y="318079"/>
                <a:chExt cx="8612511" cy="10800"/>
              </a:xfrm>
              <a:grpFill/>
            </p:grpSpPr>
            <p:sp>
              <p:nvSpPr>
                <p:cNvPr id="1226" name="Oval 1225"/>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7" name="Oval 1226"/>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8" name="Oval 1227"/>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9" name="Oval 1228"/>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0" name="Oval 1229"/>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1" name="Oval 1230"/>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2" name="Oval 1231"/>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3" name="Oval 1232"/>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4" name="Oval 1233"/>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5" name="Oval 1234"/>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6" name="Oval 1235"/>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7" name="Oval 1236"/>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8" name="Oval 1237"/>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9" name="Oval 1238"/>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0" name="Oval 1239"/>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1" name="Oval 1240"/>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2" name="Oval 1241"/>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3" name="Oval 1242"/>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4" name="Oval 1243"/>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5" name="Oval 1244"/>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6" name="Oval 1245"/>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7" name="Oval 1246"/>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7" name="Group 926"/>
              <p:cNvGrpSpPr/>
              <p:nvPr userDrawn="1"/>
            </p:nvGrpSpPr>
            <p:grpSpPr>
              <a:xfrm>
                <a:off x="258150" y="699079"/>
                <a:ext cx="8624416" cy="10800"/>
                <a:chOff x="258150" y="699079"/>
                <a:chExt cx="8624416" cy="10800"/>
              </a:xfrm>
              <a:grpFill/>
            </p:grpSpPr>
            <p:sp>
              <p:nvSpPr>
                <p:cNvPr id="1204" name="Oval 1203"/>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5" name="Oval 1204"/>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6" name="Oval 1205"/>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7" name="Oval 1206"/>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8" name="Oval 1207"/>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9" name="Oval 1208"/>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0" name="Oval 1209"/>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1" name="Oval 1210"/>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2" name="Oval 1211"/>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3" name="Oval 1212"/>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4" name="Oval 1213"/>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5" name="Oval 1214"/>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6" name="Oval 1215"/>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7" name="Oval 1216"/>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8" name="Oval 1217"/>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9" name="Oval 1218"/>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0" name="Oval 1219"/>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1" name="Oval 1220"/>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2" name="Oval 1221"/>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3" name="Oval 1222"/>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4" name="Oval 1223"/>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5" name="Oval 1224"/>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8" name="Group 927"/>
              <p:cNvGrpSpPr/>
              <p:nvPr userDrawn="1"/>
            </p:nvGrpSpPr>
            <p:grpSpPr>
              <a:xfrm>
                <a:off x="253388" y="1088253"/>
                <a:ext cx="8636321" cy="10800"/>
                <a:chOff x="253388" y="1088253"/>
                <a:chExt cx="8636321" cy="10800"/>
              </a:xfrm>
              <a:grpFill/>
            </p:grpSpPr>
            <p:sp>
              <p:nvSpPr>
                <p:cNvPr id="1182" name="Oval 1181"/>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3" name="Oval 1182"/>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4" name="Oval 1183"/>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5" name="Oval 1184"/>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6" name="Oval 1185"/>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7" name="Oval 1186"/>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8" name="Oval 1187"/>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9" name="Oval 1188"/>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0" name="Oval 1189"/>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1" name="Oval 1190"/>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2" name="Oval 1191"/>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3" name="Oval 1192"/>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4" name="Oval 1193"/>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5" name="Oval 1194"/>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6" name="Oval 1195"/>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7" name="Oval 1196"/>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8" name="Oval 1197"/>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9" name="Oval 1198"/>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0" name="Oval 1199"/>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1" name="Oval 1200"/>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2" name="Oval 1201"/>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3" name="Oval 1202"/>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29" name="Group 928"/>
              <p:cNvGrpSpPr/>
              <p:nvPr userDrawn="1"/>
            </p:nvGrpSpPr>
            <p:grpSpPr>
              <a:xfrm>
                <a:off x="243864" y="1477443"/>
                <a:ext cx="8650607" cy="10800"/>
                <a:chOff x="243864" y="1477443"/>
                <a:chExt cx="8650607" cy="10800"/>
              </a:xfrm>
              <a:grpFill/>
            </p:grpSpPr>
            <p:sp>
              <p:nvSpPr>
                <p:cNvPr id="1160" name="Oval 1159"/>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1" name="Oval 1160"/>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2" name="Oval 1161"/>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3" name="Oval 1162"/>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4" name="Oval 1163"/>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5" name="Oval 1164"/>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6" name="Oval 1165"/>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7" name="Oval 1166"/>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8" name="Oval 1167"/>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9" name="Oval 1168"/>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0" name="Oval 1169"/>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1" name="Oval 1170"/>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2" name="Oval 1171"/>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3" name="Oval 1172"/>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4" name="Oval 1173"/>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5" name="Oval 1174"/>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6" name="Oval 1175"/>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7" name="Oval 1176"/>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8" name="Oval 1177"/>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9" name="Oval 1178"/>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0" name="Oval 1179"/>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1" name="Oval 1180"/>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0" name="Group 929"/>
              <p:cNvGrpSpPr/>
              <p:nvPr userDrawn="1"/>
            </p:nvGrpSpPr>
            <p:grpSpPr>
              <a:xfrm>
                <a:off x="237514" y="1868436"/>
                <a:ext cx="8668919" cy="18000"/>
                <a:chOff x="237514" y="1868436"/>
                <a:chExt cx="8668919" cy="18000"/>
              </a:xfrm>
              <a:grpFill/>
            </p:grpSpPr>
            <p:sp>
              <p:nvSpPr>
                <p:cNvPr id="1138" name="Oval 1137"/>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9" name="Oval 1138"/>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0" name="Oval 1139"/>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1" name="Oval 1140"/>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2" name="Oval 1141"/>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3" name="Oval 1142"/>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4" name="Oval 1143"/>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5" name="Oval 1144"/>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6" name="Oval 1145"/>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7" name="Oval 1146"/>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8" name="Oval 1147"/>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9" name="Oval 1148"/>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0" name="Oval 1149"/>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1" name="Oval 1150"/>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2" name="Oval 1151"/>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3" name="Oval 1152"/>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4" name="Oval 1153"/>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5" name="Oval 1154"/>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6" name="Oval 1155"/>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7" name="Oval 1156"/>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8" name="Oval 1157"/>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9" name="Oval 1158"/>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1" name="Group 930"/>
              <p:cNvGrpSpPr/>
              <p:nvPr userDrawn="1"/>
            </p:nvGrpSpPr>
            <p:grpSpPr>
              <a:xfrm>
                <a:off x="227990" y="2258487"/>
                <a:ext cx="8687967" cy="18000"/>
                <a:chOff x="227990" y="2258487"/>
                <a:chExt cx="8687967" cy="18000"/>
              </a:xfrm>
              <a:grpFill/>
            </p:grpSpPr>
            <p:sp>
              <p:nvSpPr>
                <p:cNvPr id="1116" name="Oval 1115"/>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7" name="Oval 1116"/>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8" name="Oval 1117"/>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9" name="Oval 1118"/>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0" name="Oval 1119"/>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1" name="Oval 1120"/>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2" name="Oval 1121"/>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3" name="Oval 1122"/>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4" name="Oval 1123"/>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5" name="Oval 1124"/>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6" name="Oval 1125"/>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7" name="Oval 1126"/>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8" name="Oval 1127"/>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9" name="Oval 1128"/>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0" name="Oval 1129"/>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1" name="Oval 1130"/>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2" name="Oval 1131"/>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3" name="Oval 1132"/>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4" name="Oval 1133"/>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5" name="Oval 1134"/>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6" name="Oval 1135"/>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7" name="Oval 1136"/>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2" name="Group 931"/>
              <p:cNvGrpSpPr/>
              <p:nvPr userDrawn="1"/>
            </p:nvGrpSpPr>
            <p:grpSpPr>
              <a:xfrm>
                <a:off x="218465" y="2660921"/>
                <a:ext cx="8710617" cy="21600"/>
                <a:chOff x="218465" y="2660921"/>
                <a:chExt cx="8710617" cy="21600"/>
              </a:xfrm>
              <a:grpFill/>
            </p:grpSpPr>
            <p:sp>
              <p:nvSpPr>
                <p:cNvPr id="1094" name="Oval 1093"/>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5" name="Oval 1094"/>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6" name="Oval 1095"/>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7" name="Oval 1096"/>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8" name="Oval 1097"/>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9" name="Oval 1098"/>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0" name="Oval 1099"/>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1" name="Oval 1100"/>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2" name="Oval 1101"/>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3" name="Oval 1102"/>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4" name="Oval 1103"/>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5" name="Oval 1104"/>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6" name="Oval 1105"/>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7" name="Oval 1106"/>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8" name="Oval 1107"/>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9" name="Oval 1108"/>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0" name="Oval 1109"/>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1" name="Oval 1110"/>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2" name="Oval 1111"/>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3" name="Oval 1112"/>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4" name="Oval 1113"/>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5" name="Oval 1114"/>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3" name="Group 636"/>
              <p:cNvGrpSpPr/>
              <p:nvPr userDrawn="1"/>
            </p:nvGrpSpPr>
            <p:grpSpPr>
              <a:xfrm>
                <a:off x="201798" y="3051926"/>
                <a:ext cx="8734484" cy="28800"/>
                <a:chOff x="202982" y="3051926"/>
                <a:chExt cx="8734484" cy="28800"/>
              </a:xfrm>
              <a:grpFill/>
            </p:grpSpPr>
            <p:sp>
              <p:nvSpPr>
                <p:cNvPr id="1072" name="Oval 1071"/>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3" name="Oval 1072"/>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4" name="Oval 1073"/>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5" name="Oval 1074"/>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6" name="Oval 1075"/>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7" name="Oval 1076"/>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8" name="Oval 1077"/>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9" name="Oval 1078"/>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0" name="Oval 1079"/>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1" name="Oval 1080"/>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2" name="Oval 1081"/>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3" name="Oval 1082"/>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4" name="Oval 1083"/>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5" name="Oval 1084"/>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6" name="Oval 1085"/>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7" name="Oval 1086"/>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8" name="Oval 1087"/>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9" name="Oval 1088"/>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0" name="Oval 1089"/>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1" name="Oval 1090"/>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2" name="Oval 1091"/>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3" name="Oval 1092"/>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4" name="Group 638"/>
              <p:cNvGrpSpPr/>
              <p:nvPr userDrawn="1"/>
            </p:nvGrpSpPr>
            <p:grpSpPr>
              <a:xfrm>
                <a:off x="201798" y="3466898"/>
                <a:ext cx="8744008" cy="28800"/>
                <a:chOff x="202982" y="3051926"/>
                <a:chExt cx="8744008" cy="28800"/>
              </a:xfrm>
              <a:grpFill/>
            </p:grpSpPr>
            <p:sp>
              <p:nvSpPr>
                <p:cNvPr id="1050" name="Oval 1049"/>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1" name="Oval 1050"/>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2" name="Oval 1051"/>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3" name="Oval 1052"/>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4" name="Oval 1053"/>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5" name="Oval 1054"/>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6" name="Oval 1055"/>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7" name="Oval 1056"/>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8" name="Oval 1057"/>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9" name="Oval 1058"/>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0" name="Oval 1059"/>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1" name="Oval 1060"/>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2" name="Oval 1061"/>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3" name="Oval 1062"/>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4" name="Oval 1063"/>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5" name="Oval 1064"/>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6" name="Oval 1065"/>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7" name="Oval 1066"/>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8" name="Oval 1067"/>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9" name="Oval 1068"/>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0" name="Oval 1069"/>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1" name="Oval 1070"/>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5" name="Group 934"/>
              <p:cNvGrpSpPr/>
              <p:nvPr userDrawn="1"/>
            </p:nvGrpSpPr>
            <p:grpSpPr>
              <a:xfrm>
                <a:off x="198623" y="3876473"/>
                <a:ext cx="8762300" cy="28800"/>
                <a:chOff x="198623" y="3876473"/>
                <a:chExt cx="8762300" cy="28800"/>
              </a:xfrm>
              <a:grpFill/>
            </p:grpSpPr>
            <p:sp>
              <p:nvSpPr>
                <p:cNvPr id="1028" name="Oval 1027"/>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9" name="Oval 1028"/>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0" name="Oval 1029"/>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1" name="Oval 1030"/>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2" name="Oval 1031"/>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3" name="Oval 1032"/>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4" name="Oval 1033"/>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5" name="Oval 1034"/>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6" name="Oval 1035"/>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7" name="Oval 1036"/>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8" name="Oval 1037"/>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9" name="Oval 1038"/>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0" name="Oval 1039"/>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1" name="Oval 1040"/>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2" name="Oval 1041"/>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3" name="Oval 1042"/>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4" name="Oval 1043"/>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5" name="Oval 1044"/>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6" name="Oval 1045"/>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7" name="Oval 1046"/>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8" name="Oval 1047"/>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9" name="Oval 1048"/>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6" name="Group 935"/>
              <p:cNvGrpSpPr/>
              <p:nvPr userDrawn="1"/>
            </p:nvGrpSpPr>
            <p:grpSpPr>
              <a:xfrm>
                <a:off x="181956" y="4293669"/>
                <a:ext cx="8778967" cy="28800"/>
                <a:chOff x="181956" y="4293669"/>
                <a:chExt cx="8778967" cy="28800"/>
              </a:xfrm>
              <a:grpFill/>
            </p:grpSpPr>
            <p:sp>
              <p:nvSpPr>
                <p:cNvPr id="1006" name="Oval 1005"/>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7" name="Oval 1006"/>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8" name="Oval 1007"/>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9" name="Oval 1008"/>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0" name="Oval 1009"/>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1" name="Oval 1010"/>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2" name="Oval 1011"/>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3" name="Oval 1012"/>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4" name="Oval 1013"/>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5" name="Oval 1014"/>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6" name="Oval 1015"/>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7" name="Oval 1016"/>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8" name="Oval 1017"/>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9" name="Oval 1018"/>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0" name="Oval 1019"/>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1" name="Oval 1020"/>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2" name="Oval 1021"/>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3" name="Oval 1022"/>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4" name="Oval 1023"/>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5" name="Oval 1024"/>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6" name="Oval 1025"/>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7" name="Oval 1026"/>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7" name="Group 936"/>
              <p:cNvGrpSpPr/>
              <p:nvPr userDrawn="1"/>
            </p:nvGrpSpPr>
            <p:grpSpPr>
              <a:xfrm>
                <a:off x="172432" y="4708666"/>
                <a:ext cx="8793253" cy="28800"/>
                <a:chOff x="172432" y="4708666"/>
                <a:chExt cx="8793253" cy="28800"/>
              </a:xfrm>
              <a:grpFill/>
            </p:grpSpPr>
            <p:sp>
              <p:nvSpPr>
                <p:cNvPr id="984" name="Oval 983"/>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5" name="Oval 984"/>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6" name="Oval 985"/>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7" name="Oval 986"/>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8" name="Oval 987"/>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9" name="Oval 988"/>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0" name="Oval 989"/>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1" name="Oval 990"/>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2" name="Oval 991"/>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3" name="Oval 992"/>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4" name="Oval 993"/>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5" name="Oval 994"/>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6" name="Oval 995"/>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7" name="Oval 996"/>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8" name="Oval 997"/>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9" name="Oval 998"/>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0" name="Oval 999"/>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1" name="Oval 1000"/>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2" name="Oval 1001"/>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3" name="Oval 1002"/>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4" name="Oval 1003"/>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5" name="Oval 1004"/>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8" name="Group 937"/>
              <p:cNvGrpSpPr/>
              <p:nvPr userDrawn="1"/>
            </p:nvGrpSpPr>
            <p:grpSpPr>
              <a:xfrm>
                <a:off x="172432" y="5123772"/>
                <a:ext cx="8802777" cy="28800"/>
                <a:chOff x="172432" y="5123772"/>
                <a:chExt cx="8802777" cy="28800"/>
              </a:xfrm>
              <a:grpFill/>
            </p:grpSpPr>
            <p:sp>
              <p:nvSpPr>
                <p:cNvPr id="962" name="Oval 961"/>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3" name="Oval 962"/>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4" name="Oval 963"/>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5" name="Oval 964"/>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6" name="Oval 965"/>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7" name="Oval 966"/>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8" name="Oval 967"/>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9" name="Oval 968"/>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0" name="Oval 969"/>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1" name="Oval 970"/>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2" name="Oval 971"/>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3" name="Oval 972"/>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4" name="Oval 973"/>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5" name="Oval 974"/>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6" name="Oval 975"/>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7" name="Oval 976"/>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8" name="Oval 977"/>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9" name="Oval 978"/>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0" name="Oval 979"/>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1" name="Oval 980"/>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2" name="Oval 981"/>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3" name="Oval 982"/>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39" name="Group 938"/>
              <p:cNvGrpSpPr/>
              <p:nvPr userDrawn="1"/>
            </p:nvGrpSpPr>
            <p:grpSpPr>
              <a:xfrm>
                <a:off x="158146" y="5550368"/>
                <a:ext cx="8826587" cy="28800"/>
                <a:chOff x="158146" y="5550368"/>
                <a:chExt cx="8826587" cy="28800"/>
              </a:xfrm>
              <a:grpFill/>
            </p:grpSpPr>
            <p:sp>
              <p:nvSpPr>
                <p:cNvPr id="940" name="Oval 939"/>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1" name="Oval 940"/>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2" name="Oval 941"/>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3" name="Oval 942"/>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4" name="Oval 943"/>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5" name="Oval 944"/>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6" name="Oval 945"/>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7" name="Oval 946"/>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8" name="Oval 947"/>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9" name="Oval 948"/>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0" name="Oval 949"/>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1" name="Oval 950"/>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2" name="Oval 951"/>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3" name="Oval 952"/>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4" name="Oval 953"/>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5" name="Oval 954"/>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6" name="Oval 955"/>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7" name="Oval 956"/>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8" name="Oval 957"/>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9" name="Oval 958"/>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0" name="Oval 959"/>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1" name="Oval 960"/>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userDrawn="1">
            <p:ph type="ctrTitle" hasCustomPrompt="1"/>
          </p:nvPr>
        </p:nvSpPr>
        <p:spPr>
          <a:xfrm>
            <a:off x="251519" y="305931"/>
            <a:ext cx="8628956" cy="623248"/>
          </a:xfrm>
        </p:spPr>
        <p:txBody>
          <a:bodyPr>
            <a:noAutofit/>
          </a:bodyPr>
          <a:lstStyle>
            <a:lvl1pPr>
              <a:lnSpc>
                <a:spcPct val="75000"/>
              </a:lnSpc>
              <a:defRPr sz="5400" b="0">
                <a:solidFill>
                  <a:srgbClr val="008E70"/>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p>
            <a:fld id="{5232CF4C-99AC-428E-8FE4-2139C54DFA79}" type="datetime8">
              <a:rPr lang="en-GB" smtClean="0">
                <a:solidFill>
                  <a:srgbClr val="6D6E71"/>
                </a:solidFill>
              </a:rPr>
              <a:pPr/>
              <a:t>21/04/2021 15:42</a:t>
            </a:fld>
            <a:endParaRPr lang="en-GB" dirty="0">
              <a:solidFill>
                <a:srgbClr val="6D6E71"/>
              </a:solidFill>
            </a:endParaRPr>
          </a:p>
        </p:txBody>
      </p:sp>
      <p:sp>
        <p:nvSpPr>
          <p:cNvPr id="8" name="Footer Placeholder 7"/>
          <p:cNvSpPr>
            <a:spLocks noGrp="1"/>
          </p:cNvSpPr>
          <p:nvPr>
            <p:ph type="ftr" sz="quarter" idx="11"/>
          </p:nvPr>
        </p:nvSpPr>
        <p:spPr/>
        <p:txBody>
          <a:bodyPr>
            <a:noAutofit/>
          </a:bodyPr>
          <a:lstStyle/>
          <a:p>
            <a:r>
              <a:rPr lang="en-GB">
                <a:solidFill>
                  <a:srgbClr val="6D6E71"/>
                </a:solidFill>
              </a:rPr>
              <a:t>SECURITY CLASSIFICATION. PUBLISHED VERSION. OWNER'S NAME.</a:t>
            </a:r>
            <a:endParaRPr lang="en-GB" dirty="0">
              <a:solidFill>
                <a:srgbClr val="6D6E71"/>
              </a:solidFill>
            </a:endParaRPr>
          </a:p>
        </p:txBody>
      </p:sp>
      <p:sp>
        <p:nvSpPr>
          <p:cNvPr id="9" name="Slide Number Placeholder 8"/>
          <p:cNvSpPr>
            <a:spLocks noGrp="1"/>
          </p:cNvSpPr>
          <p:nvPr>
            <p:ph type="sldNum" sz="quarter" idx="12"/>
          </p:nvPr>
        </p:nvSpPr>
        <p:spPr/>
        <p:txBody>
          <a:bodyPr>
            <a:noAutofit/>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31385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Section Header - Yellow Function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8628956" cy="623248"/>
          </a:xfrm>
        </p:spPr>
        <p:txBody>
          <a:bodyPr>
            <a:noAutofit/>
          </a:bodyPr>
          <a:lstStyle>
            <a:lvl1pPr>
              <a:lnSpc>
                <a:spcPct val="75000"/>
              </a:lnSpc>
              <a:defRPr sz="5400" b="0">
                <a:solidFill>
                  <a:srgbClr val="008E70"/>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tx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noAutofit/>
          </a:bodyPr>
          <a:lstStyle/>
          <a:p>
            <a:fld id="{B51671C1-5A5F-418B-BEF5-09B4B9E21CB4}" type="datetime8">
              <a:rPr lang="en-GB" smtClean="0">
                <a:solidFill>
                  <a:srgbClr val="6D6E71"/>
                </a:solidFill>
              </a:rPr>
              <a:pPr/>
              <a:t>21/04/2021 15:42</a:t>
            </a:fld>
            <a:endParaRPr lang="en-GB" dirty="0">
              <a:solidFill>
                <a:srgbClr val="6D6E71"/>
              </a:solidFill>
            </a:endParaRPr>
          </a:p>
        </p:txBody>
      </p:sp>
      <p:sp>
        <p:nvSpPr>
          <p:cNvPr id="7" name="Footer Placeholder 6"/>
          <p:cNvSpPr>
            <a:spLocks noGrp="1"/>
          </p:cNvSpPr>
          <p:nvPr>
            <p:ph type="ftr" sz="quarter" idx="11"/>
          </p:nvPr>
        </p:nvSpPr>
        <p:spPr/>
        <p:txBody>
          <a:bodyPr>
            <a:noAutofit/>
          </a:bodyPr>
          <a:lstStyle/>
          <a:p>
            <a:r>
              <a:rPr lang="en-GB">
                <a:solidFill>
                  <a:srgbClr val="6D6E71"/>
                </a:solidFill>
              </a:rPr>
              <a:t>SECURITY CLASSIFICATION. PUBLISHED VERSION. OWNER'S NAME.</a:t>
            </a:r>
            <a:endParaRPr lang="en-GB" dirty="0">
              <a:solidFill>
                <a:srgbClr val="6D6E71"/>
              </a:solidFill>
            </a:endParaRPr>
          </a:p>
        </p:txBody>
      </p:sp>
      <p:sp>
        <p:nvSpPr>
          <p:cNvPr id="11" name="Slide Number Placeholder 10"/>
          <p:cNvSpPr>
            <a:spLocks noGrp="1"/>
          </p:cNvSpPr>
          <p:nvPr>
            <p:ph type="sldNum" sz="quarter" idx="12"/>
          </p:nvPr>
        </p:nvSpPr>
        <p:spPr/>
        <p:txBody>
          <a:bodyPr>
            <a:noAutofit/>
          </a:bodyPr>
          <a:lstStyle/>
          <a:p>
            <a:fld id="{5FC009DE-D7D9-469A-AAA1-9EDD82961594}" type="slidenum">
              <a:rPr lang="en-GB" smtClean="0">
                <a:solidFill>
                  <a:srgbClr val="6D6E71"/>
                </a:solidFill>
              </a:rPr>
              <a:pPr/>
              <a:t>‹#›</a:t>
            </a:fld>
            <a:endParaRPr lang="en-GB">
              <a:solidFill>
                <a:srgbClr val="6D6E71"/>
              </a:solidFill>
            </a:endParaRPr>
          </a:p>
        </p:txBody>
      </p:sp>
    </p:spTree>
    <p:extLst>
      <p:ext uri="{BB962C8B-B14F-4D97-AF65-F5344CB8AC3E}">
        <p14:creationId xmlns:p14="http://schemas.microsoft.com/office/powerpoint/2010/main" val="31408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Section Header - Grey">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94554" y="0"/>
            <a:ext cx="9469708" cy="6211073"/>
            <a:chOff x="-294554" y="0"/>
            <a:chExt cx="9469708" cy="6211073"/>
          </a:xfrm>
        </p:grpSpPr>
        <p:sp>
          <p:nvSpPr>
            <p:cNvPr id="1238" name="Rectangle 1237"/>
            <p:cNvSpPr/>
            <p:nvPr/>
          </p:nvSpPr>
          <p:spPr>
            <a:xfrm>
              <a:off x="-4572" y="0"/>
              <a:ext cx="9144000" cy="5715000"/>
            </a:xfrm>
            <a:prstGeom prst="rect">
              <a:avLst/>
            </a:prstGeom>
            <a:gradFill flip="none" rotWithShape="1">
              <a:gsLst>
                <a:gs pos="0">
                  <a:srgbClr val="6E7E88"/>
                </a:gs>
                <a:gs pos="47000">
                  <a:srgbClr val="56646C"/>
                </a:gs>
                <a:gs pos="86000">
                  <a:srgbClr val="667781"/>
                </a:gs>
                <a:gs pos="100000">
                  <a:srgbClr val="6D828D"/>
                </a:gs>
                <a:gs pos="81000">
                  <a:srgbClr val="4B565A"/>
                </a:gs>
              </a:gsLst>
              <a:lin ang="5400000" scaled="1"/>
              <a:tileRect/>
            </a:gradFill>
          </p:spPr>
          <p:txBody>
            <a:bodyPr wrap="none" lIns="0" tIns="0" rIns="0" bIns="0" rtlCol="0" anchor="ctr">
              <a:noAutofit/>
            </a:bodyPr>
            <a:lstStyle/>
            <a:p>
              <a:pPr algn="ctr"/>
              <a:endParaRPr lang="en-GB" dirty="0">
                <a:solidFill>
                  <a:srgbClr val="6D6E71"/>
                </a:solidFill>
              </a:endParaRPr>
            </a:p>
          </p:txBody>
        </p:sp>
        <p:sp>
          <p:nvSpPr>
            <p:cNvPr id="1239" name="Freeform 1238"/>
            <p:cNvSpPr/>
            <p:nvPr/>
          </p:nvSpPr>
          <p:spPr>
            <a:xfrm rot="159014">
              <a:off x="-294554"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63717A">
                <a:alpha val="75000"/>
              </a:srgbClr>
            </a:solidFill>
            <a:effectLst>
              <a:softEdge rad="317500"/>
            </a:effectLst>
          </p:spPr>
          <p:txBody>
            <a:bodyPr wrap="square" lIns="0" tIns="0" rIns="0" bIns="0" rtlCol="0" anchor="ctr">
              <a:noAutofit/>
            </a:bodyPr>
            <a:lstStyle/>
            <a:p>
              <a:pPr algn="ctr"/>
              <a:endParaRPr lang="en-GB" dirty="0">
                <a:solidFill>
                  <a:srgbClr val="6D6E71"/>
                </a:solidFill>
              </a:endParaRPr>
            </a:p>
          </p:txBody>
        </p:sp>
        <p:sp>
          <p:nvSpPr>
            <p:cNvPr id="1240" name="Oval 6"/>
            <p:cNvSpPr/>
            <p:nvPr/>
          </p:nvSpPr>
          <p:spPr>
            <a:xfrm>
              <a:off x="-264286" y="4652823"/>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515C62">
                <a:alpha val="50000"/>
              </a:srgbClr>
            </a:solidFill>
            <a:effectLst>
              <a:softEdge rad="317500"/>
            </a:effectLst>
          </p:spPr>
          <p:txBody>
            <a:bodyPr wrap="none" lIns="0" tIns="0" rIns="0" bIns="0" rtlCol="0" anchor="ctr">
              <a:noAutofit/>
            </a:bodyPr>
            <a:lstStyle/>
            <a:p>
              <a:pPr algn="ctr"/>
              <a:endParaRPr lang="en-GB" dirty="0">
                <a:solidFill>
                  <a:srgbClr val="6D6E71"/>
                </a:solidFill>
              </a:endParaRPr>
            </a:p>
          </p:txBody>
        </p:sp>
        <p:grpSp>
          <p:nvGrpSpPr>
            <p:cNvPr id="1256" name="Group 1255"/>
            <p:cNvGrpSpPr/>
            <p:nvPr userDrawn="1"/>
          </p:nvGrpSpPr>
          <p:grpSpPr>
            <a:xfrm>
              <a:off x="-22042" y="158535"/>
              <a:ext cx="9197196" cy="5147237"/>
              <a:chOff x="-22042" y="158535"/>
              <a:chExt cx="9197196" cy="5147237"/>
            </a:xfrm>
          </p:grpSpPr>
          <p:grpSp>
            <p:nvGrpSpPr>
              <p:cNvPr id="1253" name="Group 1252"/>
              <p:cNvGrpSpPr/>
              <p:nvPr userDrawn="1"/>
            </p:nvGrpSpPr>
            <p:grpSpPr>
              <a:xfrm>
                <a:off x="22406" y="158535"/>
                <a:ext cx="9089676" cy="18000"/>
                <a:chOff x="22406" y="158535"/>
                <a:chExt cx="9089676" cy="18000"/>
              </a:xfrm>
            </p:grpSpPr>
            <p:sp>
              <p:nvSpPr>
                <p:cNvPr id="1216" name="Oval 1215"/>
                <p:cNvSpPr/>
                <p:nvPr/>
              </p:nvSpPr>
              <p:spPr>
                <a:xfrm>
                  <a:off x="22406"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17" name="Oval 1216"/>
                <p:cNvSpPr/>
                <p:nvPr/>
              </p:nvSpPr>
              <p:spPr>
                <a:xfrm>
                  <a:off x="451031"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18" name="Oval 1217"/>
                <p:cNvSpPr/>
                <p:nvPr/>
              </p:nvSpPr>
              <p:spPr>
                <a:xfrm>
                  <a:off x="886800"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19" name="Oval 1218"/>
                <p:cNvSpPr/>
                <p:nvPr/>
              </p:nvSpPr>
              <p:spPr>
                <a:xfrm>
                  <a:off x="1315425"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0" name="Oval 1219"/>
                <p:cNvSpPr/>
                <p:nvPr/>
              </p:nvSpPr>
              <p:spPr>
                <a:xfrm>
                  <a:off x="1751194"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1" name="Oval 1220"/>
                <p:cNvSpPr/>
                <p:nvPr/>
              </p:nvSpPr>
              <p:spPr>
                <a:xfrm>
                  <a:off x="2179819"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2" name="Oval 1221"/>
                <p:cNvSpPr/>
                <p:nvPr/>
              </p:nvSpPr>
              <p:spPr>
                <a:xfrm>
                  <a:off x="2615588"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3" name="Oval 1222"/>
                <p:cNvSpPr/>
                <p:nvPr/>
              </p:nvSpPr>
              <p:spPr>
                <a:xfrm>
                  <a:off x="3044213"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4" name="Oval 1223"/>
                <p:cNvSpPr/>
                <p:nvPr/>
              </p:nvSpPr>
              <p:spPr>
                <a:xfrm>
                  <a:off x="3476806"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5" name="Oval 1224"/>
                <p:cNvSpPr/>
                <p:nvPr/>
              </p:nvSpPr>
              <p:spPr>
                <a:xfrm>
                  <a:off x="3905431"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6" name="Oval 1225"/>
                <p:cNvSpPr/>
                <p:nvPr/>
              </p:nvSpPr>
              <p:spPr>
                <a:xfrm>
                  <a:off x="4341200"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7" name="Oval 1226"/>
                <p:cNvSpPr/>
                <p:nvPr/>
              </p:nvSpPr>
              <p:spPr>
                <a:xfrm>
                  <a:off x="4769825"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8" name="Oval 1227"/>
                <p:cNvSpPr/>
                <p:nvPr/>
              </p:nvSpPr>
              <p:spPr>
                <a:xfrm>
                  <a:off x="5205594"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29" name="Oval 1228"/>
                <p:cNvSpPr/>
                <p:nvPr/>
              </p:nvSpPr>
              <p:spPr>
                <a:xfrm>
                  <a:off x="5634219"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0" name="Oval 1229"/>
                <p:cNvSpPr/>
                <p:nvPr/>
              </p:nvSpPr>
              <p:spPr>
                <a:xfrm>
                  <a:off x="6069988"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1" name="Oval 1230"/>
                <p:cNvSpPr/>
                <p:nvPr/>
              </p:nvSpPr>
              <p:spPr>
                <a:xfrm>
                  <a:off x="6498613"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2" name="Oval 1231"/>
                <p:cNvSpPr/>
                <p:nvPr/>
              </p:nvSpPr>
              <p:spPr>
                <a:xfrm>
                  <a:off x="6928666"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3" name="Oval 1232"/>
                <p:cNvSpPr/>
                <p:nvPr/>
              </p:nvSpPr>
              <p:spPr>
                <a:xfrm>
                  <a:off x="7366815"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4" name="Oval 1233"/>
                <p:cNvSpPr/>
                <p:nvPr/>
              </p:nvSpPr>
              <p:spPr>
                <a:xfrm>
                  <a:off x="7797822"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5" name="Oval 1234"/>
                <p:cNvSpPr/>
                <p:nvPr/>
              </p:nvSpPr>
              <p:spPr>
                <a:xfrm>
                  <a:off x="8231209"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6" name="Oval 1235"/>
                <p:cNvSpPr/>
                <p:nvPr/>
              </p:nvSpPr>
              <p:spPr>
                <a:xfrm>
                  <a:off x="8662216"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237" name="Oval 1236"/>
                <p:cNvSpPr/>
                <p:nvPr/>
              </p:nvSpPr>
              <p:spPr>
                <a:xfrm>
                  <a:off x="9095718" y="158535"/>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1252" name="Group 1251"/>
              <p:cNvGrpSpPr/>
              <p:nvPr userDrawn="1"/>
            </p:nvGrpSpPr>
            <p:grpSpPr>
              <a:xfrm>
                <a:off x="15263" y="565729"/>
                <a:ext cx="9103962" cy="18000"/>
                <a:chOff x="15263" y="565729"/>
                <a:chExt cx="9103962" cy="18000"/>
              </a:xfrm>
            </p:grpSpPr>
            <p:sp>
              <p:nvSpPr>
                <p:cNvPr id="1150" name="Oval 1149"/>
                <p:cNvSpPr/>
                <p:nvPr/>
              </p:nvSpPr>
              <p:spPr>
                <a:xfrm>
                  <a:off x="15263"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1" name="Oval 1150"/>
                <p:cNvSpPr/>
                <p:nvPr/>
              </p:nvSpPr>
              <p:spPr>
                <a:xfrm>
                  <a:off x="451031"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2" name="Oval 1151"/>
                <p:cNvSpPr/>
                <p:nvPr/>
              </p:nvSpPr>
              <p:spPr>
                <a:xfrm>
                  <a:off x="879657"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3" name="Oval 1152"/>
                <p:cNvSpPr/>
                <p:nvPr/>
              </p:nvSpPr>
              <p:spPr>
                <a:xfrm>
                  <a:off x="1315425"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4" name="Oval 1153"/>
                <p:cNvSpPr/>
                <p:nvPr/>
              </p:nvSpPr>
              <p:spPr>
                <a:xfrm>
                  <a:off x="1746432"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5" name="Oval 1154"/>
                <p:cNvSpPr/>
                <p:nvPr/>
              </p:nvSpPr>
              <p:spPr>
                <a:xfrm>
                  <a:off x="2179819"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6" name="Oval 1155"/>
                <p:cNvSpPr/>
                <p:nvPr/>
              </p:nvSpPr>
              <p:spPr>
                <a:xfrm>
                  <a:off x="2615588"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7" name="Oval 1156"/>
                <p:cNvSpPr/>
                <p:nvPr/>
              </p:nvSpPr>
              <p:spPr>
                <a:xfrm>
                  <a:off x="3044213"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8" name="Oval 1157"/>
                <p:cNvSpPr/>
                <p:nvPr/>
              </p:nvSpPr>
              <p:spPr>
                <a:xfrm>
                  <a:off x="3476806"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59" name="Oval 1158"/>
                <p:cNvSpPr/>
                <p:nvPr/>
              </p:nvSpPr>
              <p:spPr>
                <a:xfrm>
                  <a:off x="3905431"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0" name="Oval 1159"/>
                <p:cNvSpPr/>
                <p:nvPr/>
              </p:nvSpPr>
              <p:spPr>
                <a:xfrm>
                  <a:off x="4341200"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1" name="Oval 1160"/>
                <p:cNvSpPr/>
                <p:nvPr/>
              </p:nvSpPr>
              <p:spPr>
                <a:xfrm>
                  <a:off x="4769825"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2" name="Oval 1161"/>
                <p:cNvSpPr/>
                <p:nvPr/>
              </p:nvSpPr>
              <p:spPr>
                <a:xfrm>
                  <a:off x="5205594"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3" name="Oval 1162"/>
                <p:cNvSpPr/>
                <p:nvPr/>
              </p:nvSpPr>
              <p:spPr>
                <a:xfrm>
                  <a:off x="5634219"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4" name="Oval 1163"/>
                <p:cNvSpPr/>
                <p:nvPr/>
              </p:nvSpPr>
              <p:spPr>
                <a:xfrm>
                  <a:off x="6069988"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5" name="Oval 1164"/>
                <p:cNvSpPr/>
                <p:nvPr/>
              </p:nvSpPr>
              <p:spPr>
                <a:xfrm>
                  <a:off x="6505756"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6" name="Oval 1165"/>
                <p:cNvSpPr/>
                <p:nvPr/>
              </p:nvSpPr>
              <p:spPr>
                <a:xfrm>
                  <a:off x="6935809"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7" name="Oval 1166"/>
                <p:cNvSpPr/>
                <p:nvPr/>
              </p:nvSpPr>
              <p:spPr>
                <a:xfrm>
                  <a:off x="7373958"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8" name="Oval 1167"/>
                <p:cNvSpPr/>
                <p:nvPr/>
              </p:nvSpPr>
              <p:spPr>
                <a:xfrm>
                  <a:off x="7804965"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69" name="Oval 1168"/>
                <p:cNvSpPr/>
                <p:nvPr/>
              </p:nvSpPr>
              <p:spPr>
                <a:xfrm>
                  <a:off x="8238352"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70" name="Oval 1169"/>
                <p:cNvSpPr/>
                <p:nvPr/>
              </p:nvSpPr>
              <p:spPr>
                <a:xfrm>
                  <a:off x="8669359"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71" name="Oval 1170"/>
                <p:cNvSpPr/>
                <p:nvPr/>
              </p:nvSpPr>
              <p:spPr>
                <a:xfrm>
                  <a:off x="9102861" y="565729"/>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1250" name="Group 1249"/>
              <p:cNvGrpSpPr/>
              <p:nvPr userDrawn="1"/>
            </p:nvGrpSpPr>
            <p:grpSpPr>
              <a:xfrm>
                <a:off x="8120" y="970541"/>
                <a:ext cx="9120381" cy="18000"/>
                <a:chOff x="8120" y="970541"/>
                <a:chExt cx="9120381" cy="18000"/>
              </a:xfrm>
            </p:grpSpPr>
            <p:sp>
              <p:nvSpPr>
                <p:cNvPr id="1106" name="Oval 1105"/>
                <p:cNvSpPr/>
                <p:nvPr/>
              </p:nvSpPr>
              <p:spPr>
                <a:xfrm>
                  <a:off x="8120"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07" name="Oval 1106"/>
                <p:cNvSpPr/>
                <p:nvPr/>
              </p:nvSpPr>
              <p:spPr>
                <a:xfrm>
                  <a:off x="441507"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08" name="Oval 1107"/>
                <p:cNvSpPr/>
                <p:nvPr/>
              </p:nvSpPr>
              <p:spPr>
                <a:xfrm>
                  <a:off x="877276"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09" name="Oval 1108"/>
                <p:cNvSpPr/>
                <p:nvPr/>
              </p:nvSpPr>
              <p:spPr>
                <a:xfrm>
                  <a:off x="1305901"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0" name="Oval 1109"/>
                <p:cNvSpPr/>
                <p:nvPr/>
              </p:nvSpPr>
              <p:spPr>
                <a:xfrm>
                  <a:off x="1741670"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1" name="Oval 1110"/>
                <p:cNvSpPr/>
                <p:nvPr/>
              </p:nvSpPr>
              <p:spPr>
                <a:xfrm>
                  <a:off x="2175057"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2" name="Oval 1111"/>
                <p:cNvSpPr/>
                <p:nvPr/>
              </p:nvSpPr>
              <p:spPr>
                <a:xfrm>
                  <a:off x="2610826"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3" name="Oval 1112"/>
                <p:cNvSpPr/>
                <p:nvPr/>
              </p:nvSpPr>
              <p:spPr>
                <a:xfrm>
                  <a:off x="3044213"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4" name="Oval 1113"/>
                <p:cNvSpPr/>
                <p:nvPr/>
              </p:nvSpPr>
              <p:spPr>
                <a:xfrm>
                  <a:off x="3476806"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5" name="Oval 1114"/>
                <p:cNvSpPr/>
                <p:nvPr/>
              </p:nvSpPr>
              <p:spPr>
                <a:xfrm>
                  <a:off x="3905431"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6" name="Oval 1115"/>
                <p:cNvSpPr/>
                <p:nvPr/>
              </p:nvSpPr>
              <p:spPr>
                <a:xfrm>
                  <a:off x="4341200"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7" name="Oval 1116"/>
                <p:cNvSpPr/>
                <p:nvPr/>
              </p:nvSpPr>
              <p:spPr>
                <a:xfrm>
                  <a:off x="4769825"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8" name="Oval 1117"/>
                <p:cNvSpPr/>
                <p:nvPr/>
              </p:nvSpPr>
              <p:spPr>
                <a:xfrm>
                  <a:off x="5205594"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19" name="Oval 1118"/>
                <p:cNvSpPr/>
                <p:nvPr/>
              </p:nvSpPr>
              <p:spPr>
                <a:xfrm>
                  <a:off x="5634219"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0" name="Oval 1119"/>
                <p:cNvSpPr/>
                <p:nvPr/>
              </p:nvSpPr>
              <p:spPr>
                <a:xfrm>
                  <a:off x="6069988"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1" name="Oval 1120"/>
                <p:cNvSpPr/>
                <p:nvPr/>
              </p:nvSpPr>
              <p:spPr>
                <a:xfrm>
                  <a:off x="6515032"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2" name="Oval 1121"/>
                <p:cNvSpPr/>
                <p:nvPr/>
              </p:nvSpPr>
              <p:spPr>
                <a:xfrm>
                  <a:off x="6945085"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3" name="Oval 1122"/>
                <p:cNvSpPr/>
                <p:nvPr/>
              </p:nvSpPr>
              <p:spPr>
                <a:xfrm>
                  <a:off x="7383234"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4" name="Oval 1123"/>
                <p:cNvSpPr/>
                <p:nvPr/>
              </p:nvSpPr>
              <p:spPr>
                <a:xfrm>
                  <a:off x="7814241"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5" name="Oval 1124"/>
                <p:cNvSpPr/>
                <p:nvPr/>
              </p:nvSpPr>
              <p:spPr>
                <a:xfrm>
                  <a:off x="8247628"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6" name="Oval 1125"/>
                <p:cNvSpPr/>
                <p:nvPr/>
              </p:nvSpPr>
              <p:spPr>
                <a:xfrm>
                  <a:off x="8678635"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127" name="Oval 1126"/>
                <p:cNvSpPr/>
                <p:nvPr/>
              </p:nvSpPr>
              <p:spPr>
                <a:xfrm>
                  <a:off x="9112137" y="970541"/>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1248" name="Group 1247"/>
              <p:cNvGrpSpPr/>
              <p:nvPr userDrawn="1"/>
            </p:nvGrpSpPr>
            <p:grpSpPr>
              <a:xfrm>
                <a:off x="3358" y="1375353"/>
                <a:ext cx="9135493" cy="27525"/>
                <a:chOff x="3358" y="1375353"/>
                <a:chExt cx="9135493" cy="27525"/>
              </a:xfrm>
            </p:grpSpPr>
            <p:sp>
              <p:nvSpPr>
                <p:cNvPr id="1062" name="Oval 1061"/>
                <p:cNvSpPr/>
                <p:nvPr/>
              </p:nvSpPr>
              <p:spPr>
                <a:xfrm>
                  <a:off x="3358"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63" name="Oval 1062"/>
                <p:cNvSpPr/>
                <p:nvPr/>
              </p:nvSpPr>
              <p:spPr>
                <a:xfrm>
                  <a:off x="431983"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64" name="Oval 1063"/>
                <p:cNvSpPr/>
                <p:nvPr/>
              </p:nvSpPr>
              <p:spPr>
                <a:xfrm>
                  <a:off x="867752"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65" name="Oval 1064"/>
                <p:cNvSpPr/>
                <p:nvPr/>
              </p:nvSpPr>
              <p:spPr>
                <a:xfrm>
                  <a:off x="1303520"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66" name="Oval 1065"/>
                <p:cNvSpPr/>
                <p:nvPr/>
              </p:nvSpPr>
              <p:spPr>
                <a:xfrm>
                  <a:off x="1741670"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67" name="Oval 1066"/>
                <p:cNvSpPr/>
                <p:nvPr/>
              </p:nvSpPr>
              <p:spPr>
                <a:xfrm>
                  <a:off x="2170295"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68" name="Oval 1067"/>
                <p:cNvSpPr/>
                <p:nvPr/>
              </p:nvSpPr>
              <p:spPr>
                <a:xfrm>
                  <a:off x="2606064"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69" name="Oval 1068"/>
                <p:cNvSpPr/>
                <p:nvPr/>
              </p:nvSpPr>
              <p:spPr>
                <a:xfrm>
                  <a:off x="3044213"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0" name="Oval 1069"/>
                <p:cNvSpPr/>
                <p:nvPr/>
              </p:nvSpPr>
              <p:spPr>
                <a:xfrm>
                  <a:off x="3476806"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1" name="Oval 1070"/>
                <p:cNvSpPr/>
                <p:nvPr/>
              </p:nvSpPr>
              <p:spPr>
                <a:xfrm>
                  <a:off x="3905431"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2" name="Oval 1071"/>
                <p:cNvSpPr/>
                <p:nvPr/>
              </p:nvSpPr>
              <p:spPr>
                <a:xfrm>
                  <a:off x="4341200"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3" name="Oval 1072"/>
                <p:cNvSpPr/>
                <p:nvPr/>
              </p:nvSpPr>
              <p:spPr>
                <a:xfrm>
                  <a:off x="4769825"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4" name="Oval 1073"/>
                <p:cNvSpPr/>
                <p:nvPr/>
              </p:nvSpPr>
              <p:spPr>
                <a:xfrm>
                  <a:off x="5205594"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5" name="Oval 1074"/>
                <p:cNvSpPr/>
                <p:nvPr/>
              </p:nvSpPr>
              <p:spPr>
                <a:xfrm>
                  <a:off x="5646744" y="1375353"/>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6" name="Oval 1075"/>
                <p:cNvSpPr/>
                <p:nvPr/>
              </p:nvSpPr>
              <p:spPr>
                <a:xfrm>
                  <a:off x="6077131"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7" name="Oval 1076"/>
                <p:cNvSpPr/>
                <p:nvPr/>
              </p:nvSpPr>
              <p:spPr>
                <a:xfrm>
                  <a:off x="6511096"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8" name="Oval 1077"/>
                <p:cNvSpPr/>
                <p:nvPr/>
              </p:nvSpPr>
              <p:spPr>
                <a:xfrm>
                  <a:off x="6950673"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79" name="Oval 1078"/>
                <p:cNvSpPr/>
                <p:nvPr/>
              </p:nvSpPr>
              <p:spPr>
                <a:xfrm>
                  <a:off x="7388822"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80" name="Oval 1079"/>
                <p:cNvSpPr/>
                <p:nvPr/>
              </p:nvSpPr>
              <p:spPr>
                <a:xfrm>
                  <a:off x="7819829"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81" name="Oval 1080"/>
                <p:cNvSpPr/>
                <p:nvPr/>
              </p:nvSpPr>
              <p:spPr>
                <a:xfrm>
                  <a:off x="8253216"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82" name="Oval 1081"/>
                <p:cNvSpPr/>
                <p:nvPr/>
              </p:nvSpPr>
              <p:spPr>
                <a:xfrm>
                  <a:off x="8688985"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83" name="Oval 1082"/>
                <p:cNvSpPr/>
                <p:nvPr/>
              </p:nvSpPr>
              <p:spPr>
                <a:xfrm>
                  <a:off x="9122487" y="1384878"/>
                  <a:ext cx="16364" cy="18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643" name="Group 642"/>
              <p:cNvGrpSpPr/>
              <p:nvPr userDrawn="1"/>
            </p:nvGrpSpPr>
            <p:grpSpPr>
              <a:xfrm>
                <a:off x="-6167" y="1803978"/>
                <a:ext cx="9155016" cy="21600"/>
                <a:chOff x="-6167" y="1803978"/>
                <a:chExt cx="9155016" cy="21600"/>
              </a:xfrm>
            </p:grpSpPr>
            <p:sp>
              <p:nvSpPr>
                <p:cNvPr id="1018" name="Oval 1017"/>
                <p:cNvSpPr/>
                <p:nvPr/>
              </p:nvSpPr>
              <p:spPr>
                <a:xfrm>
                  <a:off x="-6167"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19" name="Oval 1018"/>
                <p:cNvSpPr/>
                <p:nvPr/>
              </p:nvSpPr>
              <p:spPr>
                <a:xfrm>
                  <a:off x="422459"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0" name="Oval 1019"/>
                <p:cNvSpPr/>
                <p:nvPr/>
              </p:nvSpPr>
              <p:spPr>
                <a:xfrm>
                  <a:off x="858227"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1" name="Oval 1020"/>
                <p:cNvSpPr/>
                <p:nvPr/>
              </p:nvSpPr>
              <p:spPr>
                <a:xfrm>
                  <a:off x="1293995"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2" name="Oval 1021"/>
                <p:cNvSpPr/>
                <p:nvPr/>
              </p:nvSpPr>
              <p:spPr>
                <a:xfrm>
                  <a:off x="1728970"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3" name="Oval 1022"/>
                <p:cNvSpPr/>
                <p:nvPr/>
              </p:nvSpPr>
              <p:spPr>
                <a:xfrm>
                  <a:off x="2163945"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4" name="Oval 1023"/>
                <p:cNvSpPr/>
                <p:nvPr/>
              </p:nvSpPr>
              <p:spPr>
                <a:xfrm>
                  <a:off x="2599714"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5" name="Oval 1024"/>
                <p:cNvSpPr/>
                <p:nvPr/>
              </p:nvSpPr>
              <p:spPr>
                <a:xfrm>
                  <a:off x="3037863"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6" name="Oval 1025"/>
                <p:cNvSpPr/>
                <p:nvPr/>
              </p:nvSpPr>
              <p:spPr>
                <a:xfrm>
                  <a:off x="3476806"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7" name="Oval 1026"/>
                <p:cNvSpPr/>
                <p:nvPr/>
              </p:nvSpPr>
              <p:spPr>
                <a:xfrm>
                  <a:off x="3905431"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8" name="Oval 1027"/>
                <p:cNvSpPr/>
                <p:nvPr/>
              </p:nvSpPr>
              <p:spPr>
                <a:xfrm>
                  <a:off x="4341200"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29" name="Oval 1028"/>
                <p:cNvSpPr/>
                <p:nvPr/>
              </p:nvSpPr>
              <p:spPr>
                <a:xfrm>
                  <a:off x="4769825"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0" name="Oval 1029"/>
                <p:cNvSpPr/>
                <p:nvPr/>
              </p:nvSpPr>
              <p:spPr>
                <a:xfrm>
                  <a:off x="5212737"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1" name="Oval 1030"/>
                <p:cNvSpPr/>
                <p:nvPr/>
              </p:nvSpPr>
              <p:spPr>
                <a:xfrm>
                  <a:off x="5646124"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2" name="Oval 1031"/>
                <p:cNvSpPr/>
                <p:nvPr/>
              </p:nvSpPr>
              <p:spPr>
                <a:xfrm>
                  <a:off x="6086655"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3" name="Oval 1032"/>
                <p:cNvSpPr/>
                <p:nvPr/>
              </p:nvSpPr>
              <p:spPr>
                <a:xfrm>
                  <a:off x="6520620"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4" name="Oval 1033"/>
                <p:cNvSpPr/>
                <p:nvPr/>
              </p:nvSpPr>
              <p:spPr>
                <a:xfrm>
                  <a:off x="6950673"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5" name="Oval 1034"/>
                <p:cNvSpPr/>
                <p:nvPr/>
              </p:nvSpPr>
              <p:spPr>
                <a:xfrm>
                  <a:off x="7388822"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6" name="Oval 1035"/>
                <p:cNvSpPr/>
                <p:nvPr/>
              </p:nvSpPr>
              <p:spPr>
                <a:xfrm>
                  <a:off x="7824591"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7" name="Oval 1036"/>
                <p:cNvSpPr/>
                <p:nvPr/>
              </p:nvSpPr>
              <p:spPr>
                <a:xfrm>
                  <a:off x="8257978"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8" name="Oval 1037"/>
                <p:cNvSpPr/>
                <p:nvPr/>
              </p:nvSpPr>
              <p:spPr>
                <a:xfrm>
                  <a:off x="8693747"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1039" name="Oval 1038"/>
                <p:cNvSpPr/>
                <p:nvPr/>
              </p:nvSpPr>
              <p:spPr>
                <a:xfrm>
                  <a:off x="9127249" y="180397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641" name="Group 640"/>
              <p:cNvGrpSpPr/>
              <p:nvPr userDrawn="1"/>
            </p:nvGrpSpPr>
            <p:grpSpPr>
              <a:xfrm>
                <a:off x="-12517" y="2215458"/>
                <a:ext cx="9168509" cy="21600"/>
                <a:chOff x="-12517" y="2215458"/>
                <a:chExt cx="9168509" cy="21600"/>
              </a:xfrm>
            </p:grpSpPr>
            <p:sp>
              <p:nvSpPr>
                <p:cNvPr id="974" name="Oval 973"/>
                <p:cNvSpPr/>
                <p:nvPr/>
              </p:nvSpPr>
              <p:spPr>
                <a:xfrm>
                  <a:off x="-12517"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75" name="Oval 974"/>
                <p:cNvSpPr/>
                <p:nvPr/>
              </p:nvSpPr>
              <p:spPr>
                <a:xfrm>
                  <a:off x="415316"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76" name="Oval 975"/>
                <p:cNvSpPr/>
                <p:nvPr/>
              </p:nvSpPr>
              <p:spPr>
                <a:xfrm>
                  <a:off x="853465"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77" name="Oval 976"/>
                <p:cNvSpPr/>
                <p:nvPr/>
              </p:nvSpPr>
              <p:spPr>
                <a:xfrm>
                  <a:off x="1286852"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78" name="Oval 977"/>
                <p:cNvSpPr/>
                <p:nvPr/>
              </p:nvSpPr>
              <p:spPr>
                <a:xfrm>
                  <a:off x="1724208"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79" name="Oval 978"/>
                <p:cNvSpPr/>
                <p:nvPr/>
              </p:nvSpPr>
              <p:spPr>
                <a:xfrm>
                  <a:off x="2159183"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0" name="Oval 979"/>
                <p:cNvSpPr/>
                <p:nvPr/>
              </p:nvSpPr>
              <p:spPr>
                <a:xfrm>
                  <a:off x="2592571"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1" name="Oval 980"/>
                <p:cNvSpPr/>
                <p:nvPr/>
              </p:nvSpPr>
              <p:spPr>
                <a:xfrm>
                  <a:off x="3033101"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2" name="Oval 981"/>
                <p:cNvSpPr/>
                <p:nvPr/>
              </p:nvSpPr>
              <p:spPr>
                <a:xfrm>
                  <a:off x="3467282"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3" name="Oval 982"/>
                <p:cNvSpPr/>
                <p:nvPr/>
              </p:nvSpPr>
              <p:spPr>
                <a:xfrm>
                  <a:off x="3900669"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4" name="Oval 983"/>
                <p:cNvSpPr/>
                <p:nvPr/>
              </p:nvSpPr>
              <p:spPr>
                <a:xfrm>
                  <a:off x="4341200"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5" name="Oval 984"/>
                <p:cNvSpPr/>
                <p:nvPr/>
              </p:nvSpPr>
              <p:spPr>
                <a:xfrm>
                  <a:off x="4769825"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6" name="Oval 985"/>
                <p:cNvSpPr/>
                <p:nvPr/>
              </p:nvSpPr>
              <p:spPr>
                <a:xfrm>
                  <a:off x="5212737"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7" name="Oval 986"/>
                <p:cNvSpPr/>
                <p:nvPr/>
              </p:nvSpPr>
              <p:spPr>
                <a:xfrm>
                  <a:off x="5646124"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8" name="Oval 987"/>
                <p:cNvSpPr/>
                <p:nvPr/>
              </p:nvSpPr>
              <p:spPr>
                <a:xfrm>
                  <a:off x="6086655"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89" name="Oval 988"/>
                <p:cNvSpPr/>
                <p:nvPr/>
              </p:nvSpPr>
              <p:spPr>
                <a:xfrm>
                  <a:off x="6520620"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90" name="Oval 989"/>
                <p:cNvSpPr/>
                <p:nvPr/>
              </p:nvSpPr>
              <p:spPr>
                <a:xfrm>
                  <a:off x="6957816"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91" name="Oval 990"/>
                <p:cNvSpPr/>
                <p:nvPr/>
              </p:nvSpPr>
              <p:spPr>
                <a:xfrm>
                  <a:off x="7395965"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92" name="Oval 991"/>
                <p:cNvSpPr/>
                <p:nvPr/>
              </p:nvSpPr>
              <p:spPr>
                <a:xfrm>
                  <a:off x="7831734"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93" name="Oval 992"/>
                <p:cNvSpPr/>
                <p:nvPr/>
              </p:nvSpPr>
              <p:spPr>
                <a:xfrm>
                  <a:off x="8269883"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94" name="Oval 993"/>
                <p:cNvSpPr/>
                <p:nvPr/>
              </p:nvSpPr>
              <p:spPr>
                <a:xfrm>
                  <a:off x="8705652"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95" name="Oval 994"/>
                <p:cNvSpPr/>
                <p:nvPr/>
              </p:nvSpPr>
              <p:spPr>
                <a:xfrm>
                  <a:off x="9134392" y="2215458"/>
                  <a:ext cx="21600" cy="216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1247" name="Group 1246"/>
              <p:cNvGrpSpPr/>
              <p:nvPr userDrawn="1"/>
            </p:nvGrpSpPr>
            <p:grpSpPr>
              <a:xfrm>
                <a:off x="-22042" y="2641702"/>
                <a:ext cx="9187615" cy="28800"/>
                <a:chOff x="-22042" y="2641702"/>
                <a:chExt cx="9187615" cy="28800"/>
              </a:xfrm>
            </p:grpSpPr>
            <p:sp>
              <p:nvSpPr>
                <p:cNvPr id="930" name="Oval 929"/>
                <p:cNvSpPr/>
                <p:nvPr/>
              </p:nvSpPr>
              <p:spPr>
                <a:xfrm>
                  <a:off x="-22042"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1" name="Oval 930"/>
                <p:cNvSpPr/>
                <p:nvPr/>
              </p:nvSpPr>
              <p:spPr>
                <a:xfrm>
                  <a:off x="402616"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2" name="Oval 931"/>
                <p:cNvSpPr/>
                <p:nvPr/>
              </p:nvSpPr>
              <p:spPr>
                <a:xfrm>
                  <a:off x="843940"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3" name="Oval 932"/>
                <p:cNvSpPr/>
                <p:nvPr/>
              </p:nvSpPr>
              <p:spPr>
                <a:xfrm>
                  <a:off x="1274152"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4" name="Oval 933"/>
                <p:cNvSpPr/>
                <p:nvPr/>
              </p:nvSpPr>
              <p:spPr>
                <a:xfrm>
                  <a:off x="1711508"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5" name="Oval 934"/>
                <p:cNvSpPr/>
                <p:nvPr/>
              </p:nvSpPr>
              <p:spPr>
                <a:xfrm>
                  <a:off x="2159183"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6" name="Oval 935"/>
                <p:cNvSpPr/>
                <p:nvPr/>
              </p:nvSpPr>
              <p:spPr>
                <a:xfrm>
                  <a:off x="2592571"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7" name="Oval 936"/>
                <p:cNvSpPr/>
                <p:nvPr/>
              </p:nvSpPr>
              <p:spPr>
                <a:xfrm>
                  <a:off x="3033101"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8" name="Oval 937"/>
                <p:cNvSpPr/>
                <p:nvPr/>
              </p:nvSpPr>
              <p:spPr>
                <a:xfrm>
                  <a:off x="3467282"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39" name="Oval 938"/>
                <p:cNvSpPr/>
                <p:nvPr/>
              </p:nvSpPr>
              <p:spPr>
                <a:xfrm>
                  <a:off x="3900669"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0" name="Oval 939"/>
                <p:cNvSpPr/>
                <p:nvPr/>
              </p:nvSpPr>
              <p:spPr>
                <a:xfrm>
                  <a:off x="4341200"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1" name="Oval 940"/>
                <p:cNvSpPr/>
                <p:nvPr/>
              </p:nvSpPr>
              <p:spPr>
                <a:xfrm>
                  <a:off x="4769825"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2" name="Oval 941"/>
                <p:cNvSpPr/>
                <p:nvPr/>
              </p:nvSpPr>
              <p:spPr>
                <a:xfrm>
                  <a:off x="5212737"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3" name="Oval 942"/>
                <p:cNvSpPr/>
                <p:nvPr/>
              </p:nvSpPr>
              <p:spPr>
                <a:xfrm>
                  <a:off x="5646124"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4" name="Oval 943"/>
                <p:cNvSpPr/>
                <p:nvPr/>
              </p:nvSpPr>
              <p:spPr>
                <a:xfrm>
                  <a:off x="6086655"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5" name="Oval 944"/>
                <p:cNvSpPr/>
                <p:nvPr/>
              </p:nvSpPr>
              <p:spPr>
                <a:xfrm>
                  <a:off x="6520620"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6" name="Oval 945"/>
                <p:cNvSpPr/>
                <p:nvPr/>
              </p:nvSpPr>
              <p:spPr>
                <a:xfrm>
                  <a:off x="6957816"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7" name="Oval 946"/>
                <p:cNvSpPr/>
                <p:nvPr/>
              </p:nvSpPr>
              <p:spPr>
                <a:xfrm>
                  <a:off x="7395965"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8" name="Oval 947"/>
                <p:cNvSpPr/>
                <p:nvPr/>
              </p:nvSpPr>
              <p:spPr>
                <a:xfrm>
                  <a:off x="7831734"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49" name="Oval 948"/>
                <p:cNvSpPr/>
                <p:nvPr/>
              </p:nvSpPr>
              <p:spPr>
                <a:xfrm>
                  <a:off x="8269883"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50" name="Oval 949"/>
                <p:cNvSpPr/>
                <p:nvPr/>
              </p:nvSpPr>
              <p:spPr>
                <a:xfrm>
                  <a:off x="8705652"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951" name="Oval 950"/>
                <p:cNvSpPr/>
                <p:nvPr/>
              </p:nvSpPr>
              <p:spPr>
                <a:xfrm>
                  <a:off x="9136773" y="2641702"/>
                  <a:ext cx="28800" cy="288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18" name="Group 635"/>
              <p:cNvGrpSpPr/>
              <p:nvPr userDrawn="1"/>
            </p:nvGrpSpPr>
            <p:grpSpPr>
              <a:xfrm>
                <a:off x="-22042" y="3068422"/>
                <a:ext cx="9197196" cy="36000"/>
                <a:chOff x="-20858" y="3068422"/>
                <a:chExt cx="9197196" cy="36000"/>
              </a:xfrm>
              <a:solidFill>
                <a:srgbClr val="868F96"/>
              </a:solidFill>
            </p:grpSpPr>
            <p:sp>
              <p:nvSpPr>
                <p:cNvPr id="908" name="Oval 907"/>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9" name="Oval 908"/>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0" name="Oval 909"/>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1" name="Oval 910"/>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2" name="Oval 911"/>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3" name="Oval 912"/>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4" name="Oval 913"/>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5" name="Oval 914"/>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6" name="Oval 915"/>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7" name="Oval 916"/>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8" name="Oval 917"/>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9" name="Oval 918"/>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0" name="Oval 919"/>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1" name="Oval 920"/>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2" name="Oval 921"/>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3" name="Oval 922"/>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4" name="Oval 923"/>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5" name="Oval 924"/>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6" name="Oval 925"/>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7" name="Oval 926"/>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8" name="Oval 927"/>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9" name="Oval 928"/>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20" name="Group 637"/>
              <p:cNvGrpSpPr/>
              <p:nvPr userDrawn="1"/>
            </p:nvGrpSpPr>
            <p:grpSpPr>
              <a:xfrm>
                <a:off x="378806" y="3502762"/>
                <a:ext cx="8793967" cy="36000"/>
                <a:chOff x="379990" y="3068422"/>
                <a:chExt cx="8793967" cy="36000"/>
              </a:xfrm>
              <a:solidFill>
                <a:srgbClr val="868F96"/>
              </a:solidFill>
            </p:grpSpPr>
            <p:sp>
              <p:nvSpPr>
                <p:cNvPr id="865" name="Oval 864"/>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6" name="Oval 865"/>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7" name="Oval 866"/>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8" name="Oval 867"/>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9" name="Oval 868"/>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0" name="Oval 869"/>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1" name="Oval 870"/>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2" name="Oval 871"/>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3" name="Oval 872"/>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4" name="Oval 873"/>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5" name="Oval 874"/>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6" name="Oval 875"/>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7" name="Oval 876"/>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8" name="Oval 877"/>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9" name="Oval 878"/>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0" name="Oval 879"/>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1" name="Oval 880"/>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2" name="Oval 881"/>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3" name="Oval 882"/>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4" name="Oval 883"/>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5" name="Oval 884"/>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4" name="Group 1243"/>
              <p:cNvGrpSpPr/>
              <p:nvPr userDrawn="1"/>
            </p:nvGrpSpPr>
            <p:grpSpPr>
              <a:xfrm>
                <a:off x="-20738" y="3940912"/>
                <a:ext cx="9195892" cy="36000"/>
                <a:chOff x="-20738" y="3940912"/>
                <a:chExt cx="9195892" cy="36000"/>
              </a:xfrm>
            </p:grpSpPr>
            <p:sp>
              <p:nvSpPr>
                <p:cNvPr id="799" name="Oval 798"/>
                <p:cNvSpPr/>
                <p:nvPr/>
              </p:nvSpPr>
              <p:spPr>
                <a:xfrm>
                  <a:off x="-20738"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0" name="Oval 799"/>
                <p:cNvSpPr/>
                <p:nvPr/>
              </p:nvSpPr>
              <p:spPr>
                <a:xfrm>
                  <a:off x="371662"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1" name="Oval 800"/>
                <p:cNvSpPr/>
                <p:nvPr/>
              </p:nvSpPr>
              <p:spPr>
                <a:xfrm>
                  <a:off x="817748"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2" name="Oval 801"/>
                <p:cNvSpPr/>
                <p:nvPr/>
              </p:nvSpPr>
              <p:spPr>
                <a:xfrm>
                  <a:off x="1255897"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3" name="Oval 802"/>
                <p:cNvSpPr/>
                <p:nvPr/>
              </p:nvSpPr>
              <p:spPr>
                <a:xfrm>
                  <a:off x="1690078"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4" name="Oval 803"/>
                <p:cNvSpPr/>
                <p:nvPr/>
              </p:nvSpPr>
              <p:spPr>
                <a:xfrm>
                  <a:off x="2132992"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5" name="Oval 804"/>
                <p:cNvSpPr/>
                <p:nvPr/>
              </p:nvSpPr>
              <p:spPr>
                <a:xfrm>
                  <a:off x="2573523"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6" name="Oval 805"/>
                <p:cNvSpPr/>
                <p:nvPr/>
              </p:nvSpPr>
              <p:spPr>
                <a:xfrm>
                  <a:off x="3014053"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7" name="Oval 806"/>
                <p:cNvSpPr/>
                <p:nvPr/>
              </p:nvSpPr>
              <p:spPr>
                <a:xfrm>
                  <a:off x="3457758"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8" name="Oval 807"/>
                <p:cNvSpPr/>
                <p:nvPr/>
              </p:nvSpPr>
              <p:spPr>
                <a:xfrm>
                  <a:off x="3895907"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09" name="Oval 808"/>
                <p:cNvSpPr/>
                <p:nvPr/>
              </p:nvSpPr>
              <p:spPr>
                <a:xfrm>
                  <a:off x="4336438"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0" name="Oval 809"/>
                <p:cNvSpPr/>
                <p:nvPr/>
              </p:nvSpPr>
              <p:spPr>
                <a:xfrm>
                  <a:off x="4772206"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1" name="Oval 810"/>
                <p:cNvSpPr/>
                <p:nvPr/>
              </p:nvSpPr>
              <p:spPr>
                <a:xfrm>
                  <a:off x="5215118"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2" name="Oval 811"/>
                <p:cNvSpPr/>
                <p:nvPr/>
              </p:nvSpPr>
              <p:spPr>
                <a:xfrm>
                  <a:off x="5648505"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3" name="Oval 812"/>
                <p:cNvSpPr/>
                <p:nvPr/>
              </p:nvSpPr>
              <p:spPr>
                <a:xfrm>
                  <a:off x="6089036"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4" name="Oval 813"/>
                <p:cNvSpPr/>
                <p:nvPr/>
              </p:nvSpPr>
              <p:spPr>
                <a:xfrm>
                  <a:off x="6530144"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5" name="Oval 814"/>
                <p:cNvSpPr/>
                <p:nvPr/>
              </p:nvSpPr>
              <p:spPr>
                <a:xfrm>
                  <a:off x="6972102"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6" name="Oval 815"/>
                <p:cNvSpPr/>
                <p:nvPr/>
              </p:nvSpPr>
              <p:spPr>
                <a:xfrm>
                  <a:off x="7415013"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7" name="Oval 816"/>
                <p:cNvSpPr/>
                <p:nvPr/>
              </p:nvSpPr>
              <p:spPr>
                <a:xfrm>
                  <a:off x="7854327"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8" name="Oval 817"/>
                <p:cNvSpPr/>
                <p:nvPr/>
              </p:nvSpPr>
              <p:spPr>
                <a:xfrm>
                  <a:off x="8293693"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19" name="Oval 818"/>
                <p:cNvSpPr/>
                <p:nvPr/>
              </p:nvSpPr>
              <p:spPr>
                <a:xfrm>
                  <a:off x="8734224"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820" name="Oval 819"/>
                <p:cNvSpPr/>
                <p:nvPr/>
              </p:nvSpPr>
              <p:spPr>
                <a:xfrm>
                  <a:off x="9139154" y="394091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1241" name="Group 1240"/>
              <p:cNvGrpSpPr/>
              <p:nvPr userDrawn="1"/>
            </p:nvGrpSpPr>
            <p:grpSpPr>
              <a:xfrm>
                <a:off x="-20738" y="4372394"/>
                <a:ext cx="9195892" cy="36000"/>
                <a:chOff x="-20738" y="4372394"/>
                <a:chExt cx="9195892" cy="36000"/>
              </a:xfrm>
            </p:grpSpPr>
            <p:sp>
              <p:nvSpPr>
                <p:cNvPr id="755" name="Oval 754"/>
                <p:cNvSpPr/>
                <p:nvPr/>
              </p:nvSpPr>
              <p:spPr>
                <a:xfrm>
                  <a:off x="-20738"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56" name="Oval 755"/>
                <p:cNvSpPr/>
                <p:nvPr/>
              </p:nvSpPr>
              <p:spPr>
                <a:xfrm>
                  <a:off x="362138"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57" name="Oval 756"/>
                <p:cNvSpPr/>
                <p:nvPr/>
              </p:nvSpPr>
              <p:spPr>
                <a:xfrm>
                  <a:off x="808224"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58" name="Oval 757"/>
                <p:cNvSpPr/>
                <p:nvPr/>
              </p:nvSpPr>
              <p:spPr>
                <a:xfrm>
                  <a:off x="1248754"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59" name="Oval 758"/>
                <p:cNvSpPr/>
                <p:nvPr/>
              </p:nvSpPr>
              <p:spPr>
                <a:xfrm>
                  <a:off x="1690078"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0" name="Oval 759"/>
                <p:cNvSpPr/>
                <p:nvPr/>
              </p:nvSpPr>
              <p:spPr>
                <a:xfrm>
                  <a:off x="2132992"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1" name="Oval 760"/>
                <p:cNvSpPr/>
                <p:nvPr/>
              </p:nvSpPr>
              <p:spPr>
                <a:xfrm>
                  <a:off x="2573523"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2" name="Oval 761"/>
                <p:cNvSpPr/>
                <p:nvPr/>
              </p:nvSpPr>
              <p:spPr>
                <a:xfrm>
                  <a:off x="3014053"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3" name="Oval 762"/>
                <p:cNvSpPr/>
                <p:nvPr/>
              </p:nvSpPr>
              <p:spPr>
                <a:xfrm>
                  <a:off x="3457758"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4" name="Oval 763"/>
                <p:cNvSpPr/>
                <p:nvPr/>
              </p:nvSpPr>
              <p:spPr>
                <a:xfrm>
                  <a:off x="3895907"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5" name="Oval 764"/>
                <p:cNvSpPr/>
                <p:nvPr/>
              </p:nvSpPr>
              <p:spPr>
                <a:xfrm>
                  <a:off x="4336438"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6" name="Oval 765"/>
                <p:cNvSpPr/>
                <p:nvPr/>
              </p:nvSpPr>
              <p:spPr>
                <a:xfrm>
                  <a:off x="4772206"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7" name="Oval 766"/>
                <p:cNvSpPr/>
                <p:nvPr/>
              </p:nvSpPr>
              <p:spPr>
                <a:xfrm>
                  <a:off x="5215118"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8" name="Oval 767"/>
                <p:cNvSpPr/>
                <p:nvPr/>
              </p:nvSpPr>
              <p:spPr>
                <a:xfrm>
                  <a:off x="5648505"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69" name="Oval 768"/>
                <p:cNvSpPr/>
                <p:nvPr/>
              </p:nvSpPr>
              <p:spPr>
                <a:xfrm>
                  <a:off x="6089036"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70" name="Oval 769"/>
                <p:cNvSpPr/>
                <p:nvPr/>
              </p:nvSpPr>
              <p:spPr>
                <a:xfrm>
                  <a:off x="6530144"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71" name="Oval 770"/>
                <p:cNvSpPr/>
                <p:nvPr/>
              </p:nvSpPr>
              <p:spPr>
                <a:xfrm>
                  <a:off x="6972102"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72" name="Oval 771"/>
                <p:cNvSpPr/>
                <p:nvPr/>
              </p:nvSpPr>
              <p:spPr>
                <a:xfrm>
                  <a:off x="7415013"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73" name="Oval 772"/>
                <p:cNvSpPr/>
                <p:nvPr/>
              </p:nvSpPr>
              <p:spPr>
                <a:xfrm>
                  <a:off x="7854327"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74" name="Oval 773"/>
                <p:cNvSpPr/>
                <p:nvPr/>
              </p:nvSpPr>
              <p:spPr>
                <a:xfrm>
                  <a:off x="8293693"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75" name="Oval 774"/>
                <p:cNvSpPr/>
                <p:nvPr/>
              </p:nvSpPr>
              <p:spPr>
                <a:xfrm>
                  <a:off x="8734224"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76" name="Oval 775"/>
                <p:cNvSpPr/>
                <p:nvPr/>
              </p:nvSpPr>
              <p:spPr>
                <a:xfrm>
                  <a:off x="9139154" y="4372394"/>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31" name="Group 30"/>
              <p:cNvGrpSpPr/>
              <p:nvPr userDrawn="1"/>
            </p:nvGrpSpPr>
            <p:grpSpPr>
              <a:xfrm>
                <a:off x="-20738" y="4815527"/>
                <a:ext cx="9195892" cy="36000"/>
                <a:chOff x="-20738" y="4815527"/>
                <a:chExt cx="9195892" cy="36000"/>
              </a:xfrm>
            </p:grpSpPr>
            <p:sp>
              <p:nvSpPr>
                <p:cNvPr id="711" name="Oval 710"/>
                <p:cNvSpPr/>
                <p:nvPr/>
              </p:nvSpPr>
              <p:spPr>
                <a:xfrm>
                  <a:off x="-20738"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2" name="Oval 711"/>
                <p:cNvSpPr/>
                <p:nvPr/>
              </p:nvSpPr>
              <p:spPr>
                <a:xfrm>
                  <a:off x="354995"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3" name="Oval 712"/>
                <p:cNvSpPr/>
                <p:nvPr/>
              </p:nvSpPr>
              <p:spPr>
                <a:xfrm>
                  <a:off x="801081"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4" name="Oval 713"/>
                <p:cNvSpPr/>
                <p:nvPr/>
              </p:nvSpPr>
              <p:spPr>
                <a:xfrm>
                  <a:off x="1241611"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5" name="Oval 714"/>
                <p:cNvSpPr/>
                <p:nvPr/>
              </p:nvSpPr>
              <p:spPr>
                <a:xfrm>
                  <a:off x="1680554"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6" name="Oval 715"/>
                <p:cNvSpPr/>
                <p:nvPr/>
              </p:nvSpPr>
              <p:spPr>
                <a:xfrm>
                  <a:off x="2123468"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7" name="Oval 716"/>
                <p:cNvSpPr/>
                <p:nvPr/>
              </p:nvSpPr>
              <p:spPr>
                <a:xfrm>
                  <a:off x="2573523"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8" name="Oval 717"/>
                <p:cNvSpPr/>
                <p:nvPr/>
              </p:nvSpPr>
              <p:spPr>
                <a:xfrm>
                  <a:off x="3014053"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19" name="Oval 718"/>
                <p:cNvSpPr/>
                <p:nvPr/>
              </p:nvSpPr>
              <p:spPr>
                <a:xfrm>
                  <a:off x="3457758"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0" name="Oval 719"/>
                <p:cNvSpPr/>
                <p:nvPr/>
              </p:nvSpPr>
              <p:spPr>
                <a:xfrm>
                  <a:off x="3895907"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1" name="Oval 720"/>
                <p:cNvSpPr/>
                <p:nvPr/>
              </p:nvSpPr>
              <p:spPr>
                <a:xfrm>
                  <a:off x="4336438"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2" name="Oval 721"/>
                <p:cNvSpPr/>
                <p:nvPr/>
              </p:nvSpPr>
              <p:spPr>
                <a:xfrm>
                  <a:off x="4772206"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3" name="Oval 722"/>
                <p:cNvSpPr/>
                <p:nvPr/>
              </p:nvSpPr>
              <p:spPr>
                <a:xfrm>
                  <a:off x="5215118"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4" name="Oval 723"/>
                <p:cNvSpPr/>
                <p:nvPr/>
              </p:nvSpPr>
              <p:spPr>
                <a:xfrm>
                  <a:off x="5658029"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5" name="Oval 724"/>
                <p:cNvSpPr/>
                <p:nvPr/>
              </p:nvSpPr>
              <p:spPr>
                <a:xfrm>
                  <a:off x="6100941"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6" name="Oval 725"/>
                <p:cNvSpPr/>
                <p:nvPr/>
              </p:nvSpPr>
              <p:spPr>
                <a:xfrm>
                  <a:off x="6542049"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7" name="Oval 726"/>
                <p:cNvSpPr/>
                <p:nvPr/>
              </p:nvSpPr>
              <p:spPr>
                <a:xfrm>
                  <a:off x="6981626"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8" name="Oval 727"/>
                <p:cNvSpPr/>
                <p:nvPr/>
              </p:nvSpPr>
              <p:spPr>
                <a:xfrm>
                  <a:off x="7424537"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29" name="Oval 728"/>
                <p:cNvSpPr/>
                <p:nvPr/>
              </p:nvSpPr>
              <p:spPr>
                <a:xfrm>
                  <a:off x="7866232"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30" name="Oval 729"/>
                <p:cNvSpPr/>
                <p:nvPr/>
              </p:nvSpPr>
              <p:spPr>
                <a:xfrm>
                  <a:off x="8305598"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31" name="Oval 730"/>
                <p:cNvSpPr/>
                <p:nvPr/>
              </p:nvSpPr>
              <p:spPr>
                <a:xfrm>
                  <a:off x="8748510"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732" name="Oval 731"/>
                <p:cNvSpPr/>
                <p:nvPr/>
              </p:nvSpPr>
              <p:spPr>
                <a:xfrm>
                  <a:off x="9139154" y="4815527"/>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nvGrpSpPr>
              <p:cNvPr id="29" name="Group 28"/>
              <p:cNvGrpSpPr/>
              <p:nvPr userDrawn="1"/>
            </p:nvGrpSpPr>
            <p:grpSpPr>
              <a:xfrm>
                <a:off x="-20738" y="5269772"/>
                <a:ext cx="9195892" cy="36000"/>
                <a:chOff x="-20738" y="5269772"/>
                <a:chExt cx="9195892" cy="36000"/>
              </a:xfrm>
            </p:grpSpPr>
            <p:sp>
              <p:nvSpPr>
                <p:cNvPr id="667" name="Oval 666"/>
                <p:cNvSpPr/>
                <p:nvPr/>
              </p:nvSpPr>
              <p:spPr>
                <a:xfrm>
                  <a:off x="-20738"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68" name="Oval 667"/>
                <p:cNvSpPr/>
                <p:nvPr/>
              </p:nvSpPr>
              <p:spPr>
                <a:xfrm>
                  <a:off x="345471"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69" name="Oval 668"/>
                <p:cNvSpPr/>
                <p:nvPr/>
              </p:nvSpPr>
              <p:spPr>
                <a:xfrm>
                  <a:off x="791557"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0" name="Oval 669"/>
                <p:cNvSpPr/>
                <p:nvPr/>
              </p:nvSpPr>
              <p:spPr>
                <a:xfrm>
                  <a:off x="1232087"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1" name="Oval 670"/>
                <p:cNvSpPr/>
                <p:nvPr/>
              </p:nvSpPr>
              <p:spPr>
                <a:xfrm>
                  <a:off x="1680554"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2" name="Oval 671"/>
                <p:cNvSpPr/>
                <p:nvPr/>
              </p:nvSpPr>
              <p:spPr>
                <a:xfrm>
                  <a:off x="2123468"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3" name="Oval 672"/>
                <p:cNvSpPr/>
                <p:nvPr/>
              </p:nvSpPr>
              <p:spPr>
                <a:xfrm>
                  <a:off x="2573523"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4" name="Oval 673"/>
                <p:cNvSpPr/>
                <p:nvPr/>
              </p:nvSpPr>
              <p:spPr>
                <a:xfrm>
                  <a:off x="3004529"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5" name="Oval 674"/>
                <p:cNvSpPr/>
                <p:nvPr/>
              </p:nvSpPr>
              <p:spPr>
                <a:xfrm>
                  <a:off x="3448234"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6" name="Oval 675"/>
                <p:cNvSpPr/>
                <p:nvPr/>
              </p:nvSpPr>
              <p:spPr>
                <a:xfrm>
                  <a:off x="3895907"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7" name="Oval 676"/>
                <p:cNvSpPr/>
                <p:nvPr/>
              </p:nvSpPr>
              <p:spPr>
                <a:xfrm>
                  <a:off x="4336438"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8" name="Oval 677"/>
                <p:cNvSpPr/>
                <p:nvPr/>
              </p:nvSpPr>
              <p:spPr>
                <a:xfrm>
                  <a:off x="4772206"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79" name="Oval 678"/>
                <p:cNvSpPr/>
                <p:nvPr/>
              </p:nvSpPr>
              <p:spPr>
                <a:xfrm>
                  <a:off x="5215118"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0" name="Oval 679"/>
                <p:cNvSpPr/>
                <p:nvPr/>
              </p:nvSpPr>
              <p:spPr>
                <a:xfrm>
                  <a:off x="5658029"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1" name="Oval 680"/>
                <p:cNvSpPr/>
                <p:nvPr/>
              </p:nvSpPr>
              <p:spPr>
                <a:xfrm>
                  <a:off x="6100941"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2" name="Oval 681"/>
                <p:cNvSpPr/>
                <p:nvPr/>
              </p:nvSpPr>
              <p:spPr>
                <a:xfrm>
                  <a:off x="6546811"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3" name="Oval 682"/>
                <p:cNvSpPr/>
                <p:nvPr/>
              </p:nvSpPr>
              <p:spPr>
                <a:xfrm>
                  <a:off x="6988769"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4" name="Oval 683"/>
                <p:cNvSpPr/>
                <p:nvPr/>
              </p:nvSpPr>
              <p:spPr>
                <a:xfrm>
                  <a:off x="7431680"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5" name="Oval 684"/>
                <p:cNvSpPr/>
                <p:nvPr/>
              </p:nvSpPr>
              <p:spPr>
                <a:xfrm>
                  <a:off x="7875756"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6" name="Oval 685"/>
                <p:cNvSpPr/>
                <p:nvPr/>
              </p:nvSpPr>
              <p:spPr>
                <a:xfrm>
                  <a:off x="8312741"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7" name="Oval 686"/>
                <p:cNvSpPr/>
                <p:nvPr/>
              </p:nvSpPr>
              <p:spPr>
                <a:xfrm>
                  <a:off x="8758034"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sp>
              <p:nvSpPr>
                <p:cNvPr id="688" name="Oval 687"/>
                <p:cNvSpPr/>
                <p:nvPr/>
              </p:nvSpPr>
              <p:spPr>
                <a:xfrm>
                  <a:off x="9139154" y="5269772"/>
                  <a:ext cx="36000" cy="36000"/>
                </a:xfrm>
                <a:prstGeom prst="ellipse">
                  <a:avLst/>
                </a:prstGeom>
                <a:solidFill>
                  <a:srgbClr val="868F96"/>
                </a:solidFill>
              </p:spPr>
              <p:txBody>
                <a:bodyPr wrap="none" lIns="0" tIns="0" rIns="0" bIns="0" rtlCol="0" anchor="ctr">
                  <a:noAutofit/>
                </a:bodyPr>
                <a:lstStyle/>
                <a:p>
                  <a:pPr algn="ctr"/>
                  <a:endParaRPr lang="en-GB" dirty="0">
                    <a:solidFill>
                      <a:srgbClr val="6D6E71"/>
                    </a:solidFill>
                  </a:endParaRPr>
                </a:p>
              </p:txBody>
            </p:sp>
          </p:grpSp>
        </p:grpSp>
        <p:grpSp>
          <p:nvGrpSpPr>
            <p:cNvPr id="1255" name="Group 1254"/>
            <p:cNvGrpSpPr/>
            <p:nvPr userDrawn="1"/>
          </p:nvGrpSpPr>
          <p:grpSpPr>
            <a:xfrm>
              <a:off x="158146" y="318079"/>
              <a:ext cx="8826587" cy="5261089"/>
              <a:chOff x="158146" y="318079"/>
              <a:chExt cx="8826587" cy="5261089"/>
            </a:xfrm>
            <a:solidFill>
              <a:srgbClr val="76808A"/>
            </a:solidFill>
          </p:grpSpPr>
          <p:grpSp>
            <p:nvGrpSpPr>
              <p:cNvPr id="1254" name="Group 1253"/>
              <p:cNvGrpSpPr/>
              <p:nvPr userDrawn="1"/>
            </p:nvGrpSpPr>
            <p:grpSpPr>
              <a:xfrm>
                <a:off x="262912" y="318079"/>
                <a:ext cx="8612511" cy="10800"/>
                <a:chOff x="262912" y="318079"/>
                <a:chExt cx="8612511" cy="10800"/>
              </a:xfrm>
              <a:grpFill/>
            </p:grpSpPr>
            <p:sp>
              <p:nvSpPr>
                <p:cNvPr id="1194" name="Oval 1193"/>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5" name="Oval 1194"/>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6" name="Oval 1195"/>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7" name="Oval 1196"/>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8" name="Oval 1197"/>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9" name="Oval 1198"/>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0" name="Oval 1199"/>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1" name="Oval 1200"/>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2" name="Oval 1201"/>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3" name="Oval 1202"/>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4" name="Oval 1203"/>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5" name="Oval 1204"/>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6" name="Oval 1205"/>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7" name="Oval 1206"/>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8" name="Oval 1207"/>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9" name="Oval 1208"/>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0" name="Oval 1209"/>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1" name="Oval 1210"/>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2" name="Oval 1211"/>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3" name="Oval 1212"/>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4" name="Oval 1213"/>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5" name="Oval 1214"/>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51" name="Group 1250"/>
              <p:cNvGrpSpPr/>
              <p:nvPr userDrawn="1"/>
            </p:nvGrpSpPr>
            <p:grpSpPr>
              <a:xfrm>
                <a:off x="258150" y="699079"/>
                <a:ext cx="8624416" cy="10800"/>
                <a:chOff x="258150" y="699079"/>
                <a:chExt cx="8624416" cy="10800"/>
              </a:xfrm>
              <a:grpFill/>
            </p:grpSpPr>
            <p:sp>
              <p:nvSpPr>
                <p:cNvPr id="1172" name="Oval 1171"/>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3" name="Oval 1172"/>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4" name="Oval 1173"/>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5" name="Oval 1174"/>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6" name="Oval 1175"/>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7" name="Oval 1176"/>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8" name="Oval 1177"/>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9" name="Oval 1178"/>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0" name="Oval 1179"/>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1" name="Oval 1180"/>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2" name="Oval 1181"/>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3" name="Oval 1182"/>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4" name="Oval 1183"/>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5" name="Oval 1184"/>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6" name="Oval 1185"/>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7" name="Oval 1186"/>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8" name="Oval 1187"/>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9" name="Oval 1188"/>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0" name="Oval 1189"/>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1" name="Oval 1190"/>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2" name="Oval 1191"/>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3" name="Oval 1192"/>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9" name="Group 1248"/>
              <p:cNvGrpSpPr/>
              <p:nvPr userDrawn="1"/>
            </p:nvGrpSpPr>
            <p:grpSpPr>
              <a:xfrm>
                <a:off x="253388" y="1088253"/>
                <a:ext cx="8636321" cy="10800"/>
                <a:chOff x="253388" y="1088253"/>
                <a:chExt cx="8636321" cy="10800"/>
              </a:xfrm>
              <a:grpFill/>
            </p:grpSpPr>
            <p:sp>
              <p:nvSpPr>
                <p:cNvPr id="1128" name="Oval 1127"/>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9" name="Oval 1128"/>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0" name="Oval 1129"/>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1" name="Oval 1130"/>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2" name="Oval 1131"/>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3" name="Oval 1132"/>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4" name="Oval 1133"/>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5" name="Oval 1134"/>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6" name="Oval 1135"/>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7" name="Oval 1136"/>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8" name="Oval 1137"/>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9" name="Oval 1138"/>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0" name="Oval 1139"/>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1" name="Oval 1140"/>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2" name="Oval 1141"/>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3" name="Oval 1142"/>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4" name="Oval 1143"/>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5" name="Oval 1144"/>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6" name="Oval 1145"/>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7" name="Oval 1146"/>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8" name="Oval 1147"/>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9" name="Oval 1148"/>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4" name="Group 643"/>
              <p:cNvGrpSpPr/>
              <p:nvPr userDrawn="1"/>
            </p:nvGrpSpPr>
            <p:grpSpPr>
              <a:xfrm>
                <a:off x="243864" y="1477443"/>
                <a:ext cx="8650607" cy="10800"/>
                <a:chOff x="243864" y="1477443"/>
                <a:chExt cx="8650607" cy="10800"/>
              </a:xfrm>
              <a:grpFill/>
            </p:grpSpPr>
            <p:sp>
              <p:nvSpPr>
                <p:cNvPr id="1084" name="Oval 1083"/>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5" name="Oval 1084"/>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6" name="Oval 1085"/>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7" name="Oval 1086"/>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8" name="Oval 1087"/>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9" name="Oval 1088"/>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0" name="Oval 1089"/>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1" name="Oval 1090"/>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2" name="Oval 1091"/>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3" name="Oval 1092"/>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4" name="Oval 1093"/>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5" name="Oval 1094"/>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6" name="Oval 1095"/>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7" name="Oval 1096"/>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8" name="Oval 1097"/>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9" name="Oval 1098"/>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0" name="Oval 1099"/>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1" name="Oval 1100"/>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2" name="Oval 1101"/>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3" name="Oval 1102"/>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4" name="Oval 1103"/>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5" name="Oval 1104"/>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2" name="Group 641"/>
              <p:cNvGrpSpPr/>
              <p:nvPr userDrawn="1"/>
            </p:nvGrpSpPr>
            <p:grpSpPr>
              <a:xfrm>
                <a:off x="237514" y="1868436"/>
                <a:ext cx="8668919" cy="18000"/>
                <a:chOff x="237514" y="1868436"/>
                <a:chExt cx="8668919" cy="18000"/>
              </a:xfrm>
              <a:grpFill/>
            </p:grpSpPr>
            <p:sp>
              <p:nvSpPr>
                <p:cNvPr id="1040" name="Oval 1039"/>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1" name="Oval 1040"/>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2" name="Oval 1041"/>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3" name="Oval 1042"/>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4" name="Oval 1043"/>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5" name="Oval 1044"/>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6" name="Oval 1045"/>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7" name="Oval 1046"/>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8" name="Oval 1047"/>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9" name="Oval 1048"/>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0" name="Oval 1049"/>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1" name="Oval 1050"/>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2" name="Oval 1051"/>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3" name="Oval 1052"/>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4" name="Oval 1053"/>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5" name="Oval 1054"/>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6" name="Oval 1055"/>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7" name="Oval 1056"/>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8" name="Oval 1057"/>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9" name="Oval 1058"/>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0" name="Oval 1059"/>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1" name="Oval 1060"/>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0" name="Group 639"/>
              <p:cNvGrpSpPr/>
              <p:nvPr userDrawn="1"/>
            </p:nvGrpSpPr>
            <p:grpSpPr>
              <a:xfrm>
                <a:off x="227990" y="2258487"/>
                <a:ext cx="8687967" cy="18000"/>
                <a:chOff x="227990" y="2258487"/>
                <a:chExt cx="8687967" cy="18000"/>
              </a:xfrm>
              <a:grpFill/>
            </p:grpSpPr>
            <p:sp>
              <p:nvSpPr>
                <p:cNvPr id="996" name="Oval 995"/>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7" name="Oval 996"/>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8" name="Oval 997"/>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9" name="Oval 998"/>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0" name="Oval 999"/>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1" name="Oval 1000"/>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2" name="Oval 1001"/>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3" name="Oval 1002"/>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4" name="Oval 1003"/>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5" name="Oval 1004"/>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6" name="Oval 1005"/>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7" name="Oval 1006"/>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8" name="Oval 1007"/>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9" name="Oval 1008"/>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0" name="Oval 1009"/>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1" name="Oval 1010"/>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2" name="Oval 1011"/>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3" name="Oval 1012"/>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4" name="Oval 1013"/>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5" name="Oval 1014"/>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6" name="Oval 1015"/>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7" name="Oval 1016"/>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6" name="Group 1245"/>
              <p:cNvGrpSpPr/>
              <p:nvPr userDrawn="1"/>
            </p:nvGrpSpPr>
            <p:grpSpPr>
              <a:xfrm>
                <a:off x="218465" y="2660921"/>
                <a:ext cx="8710617" cy="21600"/>
                <a:chOff x="218465" y="2660921"/>
                <a:chExt cx="8710617" cy="21600"/>
              </a:xfrm>
              <a:grpFill/>
            </p:grpSpPr>
            <p:sp>
              <p:nvSpPr>
                <p:cNvPr id="952" name="Oval 951"/>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3" name="Oval 952"/>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4" name="Oval 953"/>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5" name="Oval 954"/>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6" name="Oval 955"/>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7" name="Oval 956"/>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8" name="Oval 957"/>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9" name="Oval 958"/>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0" name="Oval 959"/>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1" name="Oval 960"/>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2" name="Oval 961"/>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3" name="Oval 962"/>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4" name="Oval 963"/>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5" name="Oval 964"/>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6" name="Oval 965"/>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7" name="Oval 966"/>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8" name="Oval 967"/>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69" name="Oval 968"/>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0" name="Oval 969"/>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1" name="Oval 970"/>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2" name="Oval 971"/>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3" name="Oval 972"/>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9" name="Group 636"/>
              <p:cNvGrpSpPr/>
              <p:nvPr userDrawn="1"/>
            </p:nvGrpSpPr>
            <p:grpSpPr>
              <a:xfrm>
                <a:off x="201798" y="3051926"/>
                <a:ext cx="8734484" cy="28800"/>
                <a:chOff x="202982" y="3051926"/>
                <a:chExt cx="8734484" cy="28800"/>
              </a:xfrm>
              <a:grpFill/>
            </p:grpSpPr>
            <p:sp>
              <p:nvSpPr>
                <p:cNvPr id="886" name="Oval 885"/>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7" name="Oval 886"/>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8" name="Oval 887"/>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9" name="Oval 888"/>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0" name="Oval 889"/>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1" name="Oval 890"/>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2" name="Oval 891"/>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3" name="Oval 892"/>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4" name="Oval 893"/>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5" name="Oval 894"/>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6" name="Oval 895"/>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7" name="Oval 896"/>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8" name="Oval 897"/>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9" name="Oval 898"/>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0" name="Oval 899"/>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1" name="Oval 900"/>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2" name="Oval 901"/>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3" name="Oval 902"/>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4" name="Oval 903"/>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5" name="Oval 904"/>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6" name="Oval 905"/>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7" name="Oval 906"/>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21" name="Group 638"/>
              <p:cNvGrpSpPr/>
              <p:nvPr userDrawn="1"/>
            </p:nvGrpSpPr>
            <p:grpSpPr>
              <a:xfrm>
                <a:off x="201798" y="3466898"/>
                <a:ext cx="8744008" cy="28800"/>
                <a:chOff x="202982" y="3051926"/>
                <a:chExt cx="8744008" cy="28800"/>
              </a:xfrm>
              <a:grpFill/>
            </p:grpSpPr>
            <p:sp>
              <p:nvSpPr>
                <p:cNvPr id="843" name="Oval 842"/>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4" name="Oval 843"/>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5" name="Oval 844"/>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6" name="Oval 845"/>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7" name="Oval 846"/>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8" name="Oval 847"/>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9" name="Oval 848"/>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0" name="Oval 849"/>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1" name="Oval 850"/>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2" name="Oval 851"/>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3" name="Oval 852"/>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4" name="Oval 853"/>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5" name="Oval 854"/>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6" name="Oval 855"/>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7" name="Oval 856"/>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8" name="Oval 857"/>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9" name="Oval 858"/>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0" name="Oval 859"/>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1" name="Oval 860"/>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2" name="Oval 861"/>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3" name="Oval 862"/>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4" name="Oval 863"/>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5" name="Group 1244"/>
              <p:cNvGrpSpPr/>
              <p:nvPr userDrawn="1"/>
            </p:nvGrpSpPr>
            <p:grpSpPr>
              <a:xfrm>
                <a:off x="198623" y="3876473"/>
                <a:ext cx="8762300" cy="28800"/>
                <a:chOff x="198623" y="3876473"/>
                <a:chExt cx="8762300" cy="28800"/>
              </a:xfrm>
              <a:grpFill/>
            </p:grpSpPr>
            <p:sp>
              <p:nvSpPr>
                <p:cNvPr id="821" name="Oval 820"/>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2" name="Oval 821"/>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3" name="Oval 822"/>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4" name="Oval 823"/>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5" name="Oval 824"/>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6" name="Oval 825"/>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7" name="Oval 826"/>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8" name="Oval 827"/>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9" name="Oval 828"/>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0" name="Oval 829"/>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1" name="Oval 830"/>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2" name="Oval 831"/>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3" name="Oval 832"/>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4" name="Oval 833"/>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5" name="Oval 834"/>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6" name="Oval 835"/>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7" name="Oval 836"/>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8" name="Oval 837"/>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9" name="Oval 838"/>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0" name="Oval 839"/>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1" name="Oval 840"/>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2" name="Oval 841"/>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3" name="Group 1242"/>
              <p:cNvGrpSpPr/>
              <p:nvPr userDrawn="1"/>
            </p:nvGrpSpPr>
            <p:grpSpPr>
              <a:xfrm>
                <a:off x="181956" y="4293669"/>
                <a:ext cx="8778967" cy="28800"/>
                <a:chOff x="181956" y="4293669"/>
                <a:chExt cx="8778967" cy="28800"/>
              </a:xfrm>
              <a:grpFill/>
            </p:grpSpPr>
            <p:sp>
              <p:nvSpPr>
                <p:cNvPr id="777" name="Oval 776"/>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8" name="Oval 777"/>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9" name="Oval 778"/>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0" name="Oval 779"/>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1" name="Oval 780"/>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2" name="Oval 781"/>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3" name="Oval 782"/>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4" name="Oval 783"/>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5" name="Oval 784"/>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6" name="Oval 785"/>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7" name="Oval 786"/>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8" name="Oval 787"/>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9" name="Oval 788"/>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0" name="Oval 789"/>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1" name="Oval 790"/>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2" name="Oval 791"/>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3" name="Oval 792"/>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4" name="Oval 793"/>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5" name="Oval 794"/>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6" name="Oval 795"/>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7" name="Oval 796"/>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8" name="Oval 797"/>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1242" name="Group 1241"/>
              <p:cNvGrpSpPr/>
              <p:nvPr userDrawn="1"/>
            </p:nvGrpSpPr>
            <p:grpSpPr>
              <a:xfrm>
                <a:off x="172432" y="4708666"/>
                <a:ext cx="8793253" cy="28800"/>
                <a:chOff x="172432" y="4708666"/>
                <a:chExt cx="8793253" cy="28800"/>
              </a:xfrm>
              <a:grpFill/>
            </p:grpSpPr>
            <p:sp>
              <p:nvSpPr>
                <p:cNvPr id="733" name="Oval 732"/>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4" name="Oval 733"/>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5" name="Oval 734"/>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6" name="Oval 735"/>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7" name="Oval 736"/>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8" name="Oval 737"/>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9" name="Oval 738"/>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0" name="Oval 739"/>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1" name="Oval 740"/>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2" name="Oval 741"/>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3" name="Oval 742"/>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4" name="Oval 743"/>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5" name="Oval 744"/>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6" name="Oval 745"/>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7" name="Oval 746"/>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8" name="Oval 747"/>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9" name="Oval 748"/>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0" name="Oval 749"/>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1" name="Oval 750"/>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2" name="Oval 751"/>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3" name="Oval 752"/>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4" name="Oval 753"/>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30" name="Group 29"/>
              <p:cNvGrpSpPr/>
              <p:nvPr userDrawn="1"/>
            </p:nvGrpSpPr>
            <p:grpSpPr>
              <a:xfrm>
                <a:off x="172432" y="5123772"/>
                <a:ext cx="8802777" cy="28800"/>
                <a:chOff x="172432" y="5123772"/>
                <a:chExt cx="8802777" cy="28800"/>
              </a:xfrm>
              <a:grpFill/>
            </p:grpSpPr>
            <p:sp>
              <p:nvSpPr>
                <p:cNvPr id="689" name="Oval 688"/>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0" name="Oval 689"/>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1" name="Oval 690"/>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2" name="Oval 691"/>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3" name="Oval 692"/>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4" name="Oval 693"/>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5" name="Oval 694"/>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6" name="Oval 695"/>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7" name="Oval 696"/>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8" name="Oval 697"/>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9" name="Oval 698"/>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0" name="Oval 699"/>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1" name="Oval 700"/>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2" name="Oval 701"/>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3" name="Oval 702"/>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4" name="Oval 703"/>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5" name="Oval 704"/>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6" name="Oval 705"/>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7" name="Oval 706"/>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8" name="Oval 707"/>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9" name="Oval 708"/>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0" name="Oval 709"/>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28" name="Group 27"/>
              <p:cNvGrpSpPr/>
              <p:nvPr userDrawn="1"/>
            </p:nvGrpSpPr>
            <p:grpSpPr>
              <a:xfrm>
                <a:off x="158146" y="5550368"/>
                <a:ext cx="8826587" cy="28800"/>
                <a:chOff x="158146" y="5550368"/>
                <a:chExt cx="8826587" cy="28800"/>
              </a:xfrm>
              <a:grpFill/>
            </p:grpSpPr>
            <p:sp>
              <p:nvSpPr>
                <p:cNvPr id="645" name="Oval 644"/>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6" name="Oval 645"/>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7" name="Oval 646"/>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8" name="Oval 647"/>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49" name="Oval 648"/>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0" name="Oval 649"/>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1" name="Oval 650"/>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2" name="Oval 651"/>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3" name="Oval 652"/>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4" name="Oval 653"/>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5" name="Oval 654"/>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6" name="Oval 655"/>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7" name="Oval 656"/>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8" name="Oval 657"/>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9" name="Oval 658"/>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0" name="Oval 659"/>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1" name="Oval 660"/>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2" name="Oval 661"/>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3" name="Oval 662"/>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4" name="Oval 663"/>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5" name="Oval 664"/>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6" name="Oval 665"/>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userDrawn="1">
            <p:ph type="ctrTitle" hasCustomPrompt="1"/>
          </p:nvPr>
        </p:nvSpPr>
        <p:spPr>
          <a:xfrm>
            <a:off x="251519" y="305931"/>
            <a:ext cx="8628956"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userDrawn="1">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C3D46169-8269-4DC4-8218-0B348DB8124B}" type="datetime8">
              <a:rPr lang="en-GB" smtClean="0">
                <a:solidFill>
                  <a:prstClr val="white"/>
                </a:solidFill>
              </a:rPr>
              <a:pPr/>
              <a:t>21/04/2021 15:42</a:t>
            </a:fld>
            <a:endParaRPr lang="en-GB"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7527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Section Header - Grey Functiona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19" y="305931"/>
            <a:ext cx="8628956" cy="623248"/>
          </a:xfrm>
        </p:spPr>
        <p:txBody>
          <a:bodyPr>
            <a:noAutofit/>
          </a:bodyPr>
          <a:lstStyle>
            <a:lvl1pPr>
              <a:lnSpc>
                <a:spcPct val="75000"/>
              </a:lnSpc>
              <a:defRPr sz="5400" b="0">
                <a:solidFill>
                  <a:schemeClr val="accent2"/>
                </a:solidFill>
                <a:latin typeface="+mj-lt"/>
              </a:defRPr>
            </a:lvl1pPr>
          </a:lstStyle>
          <a:p>
            <a:r>
              <a:rPr lang="en-US" dirty="0"/>
              <a:t>MASTER TITLE STYLE</a:t>
            </a:r>
            <a:endParaRPr lang="en-GB" dirty="0"/>
          </a:p>
        </p:txBody>
      </p:sp>
      <p:sp>
        <p:nvSpPr>
          <p:cNvPr id="3" name="Subtitle 2"/>
          <p:cNvSpPr>
            <a:spLocks noGrp="1"/>
          </p:cNvSpPr>
          <p:nvPr>
            <p:ph type="subTitle" idx="1" hasCustomPrompt="1"/>
          </p:nvPr>
        </p:nvSpPr>
        <p:spPr>
          <a:xfrm>
            <a:off x="251519" y="906798"/>
            <a:ext cx="8629326" cy="1246495"/>
          </a:xfrm>
        </p:spPr>
        <p:txBody>
          <a:bodyPr>
            <a:noAutofit/>
          </a:bodyPr>
          <a:lstStyle>
            <a:lvl1pPr marL="0" indent="0" algn="l">
              <a:lnSpc>
                <a:spcPct val="75000"/>
              </a:lnSpc>
              <a:spcBef>
                <a:spcPts val="0"/>
              </a:spcBef>
              <a:buNone/>
              <a:defRPr lang="en-GB" sz="5400" b="0" kern="1200" dirty="0">
                <a:solidFill>
                  <a:schemeClr val="bg1"/>
                </a:solidFill>
                <a:latin typeface="EE Nobblee Light"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E5158539-3A57-4CB7-8527-F780D4BBD832}" type="datetime8">
              <a:rPr lang="en-GB" smtClean="0">
                <a:solidFill>
                  <a:prstClr val="white"/>
                </a:solidFill>
              </a:rPr>
              <a:pPr/>
              <a:t>21/04/2021 15:42</a:t>
            </a:fld>
            <a:endParaRPr lang="en-GB"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5089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tx2"/>
        </a:solidFill>
        <a:effectLst/>
      </p:bgPr>
    </p:bg>
    <p:spTree>
      <p:nvGrpSpPr>
        <p:cNvPr id="1" name=""/>
        <p:cNvGrpSpPr/>
        <p:nvPr/>
      </p:nvGrpSpPr>
      <p:grpSpPr>
        <a:xfrm>
          <a:off x="0" y="0"/>
          <a:ext cx="0" cy="0"/>
          <a:chOff x="0" y="0"/>
          <a:chExt cx="0" cy="0"/>
        </a:xfrm>
      </p:grpSpPr>
      <p:grpSp>
        <p:nvGrpSpPr>
          <p:cNvPr id="634" name="Group 633"/>
          <p:cNvGrpSpPr/>
          <p:nvPr userDrawn="1"/>
        </p:nvGrpSpPr>
        <p:grpSpPr>
          <a:xfrm>
            <a:off x="-293370" y="0"/>
            <a:ext cx="9468524" cy="6211073"/>
            <a:chOff x="-293370" y="0"/>
            <a:chExt cx="9468524" cy="6211073"/>
          </a:xfrm>
        </p:grpSpPr>
        <p:grpSp>
          <p:nvGrpSpPr>
            <p:cNvPr id="635" name="Group 625"/>
            <p:cNvGrpSpPr/>
            <p:nvPr userDrawn="1"/>
          </p:nvGrpSpPr>
          <p:grpSpPr>
            <a:xfrm>
              <a:off x="-293370" y="0"/>
              <a:ext cx="9437370" cy="6211073"/>
              <a:chOff x="-293370" y="0"/>
              <a:chExt cx="9437370" cy="6211073"/>
            </a:xfrm>
          </p:grpSpPr>
          <p:sp>
            <p:nvSpPr>
              <p:cNvPr id="1885" name="Rectangle 1884"/>
              <p:cNvSpPr/>
              <p:nvPr/>
            </p:nvSpPr>
            <p:spPr>
              <a:xfrm>
                <a:off x="-3388" y="0"/>
                <a:ext cx="9147388" cy="5715000"/>
              </a:xfrm>
              <a:prstGeom prst="rect">
                <a:avLst/>
              </a:prstGeom>
              <a:gradFill flip="none" rotWithShape="1">
                <a:gsLst>
                  <a:gs pos="0">
                    <a:srgbClr val="00ABAB"/>
                  </a:gs>
                  <a:gs pos="47000">
                    <a:srgbClr val="01A19F"/>
                  </a:gs>
                  <a:gs pos="86000">
                    <a:srgbClr val="48BFC8"/>
                  </a:gs>
                  <a:gs pos="100000">
                    <a:srgbClr val="48BFC8"/>
                  </a:gs>
                  <a:gs pos="81000">
                    <a:srgbClr val="009C98"/>
                  </a:gs>
                </a:gsLst>
                <a:lin ang="5400000" scaled="1"/>
                <a:tileRect/>
              </a:gradFill>
            </p:spPr>
            <p:txBody>
              <a:bodyPr wrap="square" lIns="0" tIns="0" rIns="0" bIns="0" rtlCol="0" anchor="ctr">
                <a:noAutofit/>
              </a:bodyPr>
              <a:lstStyle/>
              <a:p>
                <a:pPr algn="ctr"/>
                <a:endParaRPr lang="en-GB" dirty="0">
                  <a:solidFill>
                    <a:srgbClr val="6D6E71"/>
                  </a:solidFill>
                </a:endParaRPr>
              </a:p>
            </p:txBody>
          </p:sp>
          <p:sp>
            <p:nvSpPr>
              <p:cNvPr id="1886" name="Freeform 1885"/>
              <p:cNvSpPr/>
              <p:nvPr/>
            </p:nvSpPr>
            <p:spPr>
              <a:xfrm rot="159014">
                <a:off x="-293370" y="4546281"/>
                <a:ext cx="9164299" cy="1664792"/>
              </a:xfrm>
              <a:custGeom>
                <a:avLst/>
                <a:gdLst>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447460 w 5956662"/>
                  <a:gd name="connsiteY0" fmla="*/ 68326 h 1114400"/>
                  <a:gd name="connsiteX1" fmla="*/ 4882300 w 5956662"/>
                  <a:gd name="connsiteY1" fmla="*/ 98806 h 1114400"/>
                  <a:gd name="connsiteX2" fmla="*/ 5949100 w 5956662"/>
                  <a:gd name="connsiteY2" fmla="*/ 266446 h 1114400"/>
                  <a:gd name="connsiteX3" fmla="*/ 5225200 w 5956662"/>
                  <a:gd name="connsiteY3" fmla="*/ 464566 h 1114400"/>
                  <a:gd name="connsiteX4" fmla="*/ 2878240 w 5956662"/>
                  <a:gd name="connsiteY4" fmla="*/ 1005586 h 1114400"/>
                  <a:gd name="connsiteX5" fmla="*/ 424600 w 5956662"/>
                  <a:gd name="connsiteY5" fmla="*/ 1028446 h 1114400"/>
                  <a:gd name="connsiteX6" fmla="*/ 447460 w 5956662"/>
                  <a:gd name="connsiteY6" fmla="*/ 68326 h 1114400"/>
                  <a:gd name="connsiteX0" fmla="*/ 192574 w 5701776"/>
                  <a:gd name="connsiteY0" fmla="*/ 68326 h 1114400"/>
                  <a:gd name="connsiteX1" fmla="*/ 4627414 w 5701776"/>
                  <a:gd name="connsiteY1" fmla="*/ 98806 h 1114400"/>
                  <a:gd name="connsiteX2" fmla="*/ 5694214 w 5701776"/>
                  <a:gd name="connsiteY2" fmla="*/ 266446 h 1114400"/>
                  <a:gd name="connsiteX3" fmla="*/ 4970314 w 5701776"/>
                  <a:gd name="connsiteY3" fmla="*/ 464566 h 1114400"/>
                  <a:gd name="connsiteX4" fmla="*/ 2623354 w 5701776"/>
                  <a:gd name="connsiteY4" fmla="*/ 1005586 h 1114400"/>
                  <a:gd name="connsiteX5" fmla="*/ 169714 w 5701776"/>
                  <a:gd name="connsiteY5" fmla="*/ 1028446 h 1114400"/>
                  <a:gd name="connsiteX6" fmla="*/ 192574 w 5701776"/>
                  <a:gd name="connsiteY6" fmla="*/ 68326 h 1114400"/>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56152 w 5565354"/>
                  <a:gd name="connsiteY0" fmla="*/ 68326 h 1103552"/>
                  <a:gd name="connsiteX1" fmla="*/ 4490992 w 5565354"/>
                  <a:gd name="connsiteY1" fmla="*/ 98806 h 1103552"/>
                  <a:gd name="connsiteX2" fmla="*/ 5557792 w 5565354"/>
                  <a:gd name="connsiteY2" fmla="*/ 266446 h 1103552"/>
                  <a:gd name="connsiteX3" fmla="*/ 4833892 w 5565354"/>
                  <a:gd name="connsiteY3" fmla="*/ 464566 h 1103552"/>
                  <a:gd name="connsiteX4" fmla="*/ 2486932 w 5565354"/>
                  <a:gd name="connsiteY4" fmla="*/ 1005586 h 1103552"/>
                  <a:gd name="connsiteX5" fmla="*/ 33292 w 5565354"/>
                  <a:gd name="connsiteY5" fmla="*/ 1028446 h 1103552"/>
                  <a:gd name="connsiteX6" fmla="*/ 56152 w 5565354"/>
                  <a:gd name="connsiteY6" fmla="*/ 68326 h 1103552"/>
                  <a:gd name="connsiteX0" fmla="*/ 22860 w 5532062"/>
                  <a:gd name="connsiteY0" fmla="*/ 68326 h 1103552"/>
                  <a:gd name="connsiteX1" fmla="*/ 4457700 w 5532062"/>
                  <a:gd name="connsiteY1" fmla="*/ 98806 h 1103552"/>
                  <a:gd name="connsiteX2" fmla="*/ 5524500 w 5532062"/>
                  <a:gd name="connsiteY2" fmla="*/ 266446 h 1103552"/>
                  <a:gd name="connsiteX3" fmla="*/ 4800600 w 5532062"/>
                  <a:gd name="connsiteY3" fmla="*/ 464566 h 1103552"/>
                  <a:gd name="connsiteX4" fmla="*/ 2453640 w 5532062"/>
                  <a:gd name="connsiteY4" fmla="*/ 1005586 h 1103552"/>
                  <a:gd name="connsiteX5" fmla="*/ 0 w 5532062"/>
                  <a:gd name="connsiteY5" fmla="*/ 1028446 h 1103552"/>
                  <a:gd name="connsiteX6" fmla="*/ 22860 w 5532062"/>
                  <a:gd name="connsiteY6" fmla="*/ 68326 h 1103552"/>
                  <a:gd name="connsiteX0" fmla="*/ 0 w 5509202"/>
                  <a:gd name="connsiteY0" fmla="*/ 68326 h 1247220"/>
                  <a:gd name="connsiteX1" fmla="*/ 4434840 w 5509202"/>
                  <a:gd name="connsiteY1" fmla="*/ 98806 h 1247220"/>
                  <a:gd name="connsiteX2" fmla="*/ 5501640 w 5509202"/>
                  <a:gd name="connsiteY2" fmla="*/ 266446 h 1247220"/>
                  <a:gd name="connsiteX3" fmla="*/ 4777740 w 5509202"/>
                  <a:gd name="connsiteY3" fmla="*/ 464566 h 1247220"/>
                  <a:gd name="connsiteX4" fmla="*/ 2430780 w 5509202"/>
                  <a:gd name="connsiteY4" fmla="*/ 1005586 h 1247220"/>
                  <a:gd name="connsiteX5" fmla="*/ 6797 w 5509202"/>
                  <a:gd name="connsiteY5" fmla="*/ 1209610 h 1247220"/>
                  <a:gd name="connsiteX6" fmla="*/ 0 w 5509202"/>
                  <a:gd name="connsiteY6" fmla="*/ 68326 h 124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202" h="1247220">
                    <a:moveTo>
                      <a:pt x="0" y="68326"/>
                    </a:moveTo>
                    <a:cubicBezTo>
                      <a:pt x="742950" y="-86614"/>
                      <a:pt x="3517900" y="65786"/>
                      <a:pt x="4434840" y="98806"/>
                    </a:cubicBezTo>
                    <a:cubicBezTo>
                      <a:pt x="5351780" y="131826"/>
                      <a:pt x="5444490" y="205486"/>
                      <a:pt x="5501640" y="266446"/>
                    </a:cubicBezTo>
                    <a:cubicBezTo>
                      <a:pt x="5558790" y="327406"/>
                      <a:pt x="5289550" y="341376"/>
                      <a:pt x="4777740" y="464566"/>
                    </a:cubicBezTo>
                    <a:cubicBezTo>
                      <a:pt x="4265930" y="587756"/>
                      <a:pt x="3230880" y="911606"/>
                      <a:pt x="2430780" y="1005586"/>
                    </a:cubicBezTo>
                    <a:cubicBezTo>
                      <a:pt x="1630680" y="1099566"/>
                      <a:pt x="98607" y="1339268"/>
                      <a:pt x="6797" y="1209610"/>
                    </a:cubicBezTo>
                    <a:cubicBezTo>
                      <a:pt x="7236" y="1210440"/>
                      <a:pt x="14045" y="73119"/>
                      <a:pt x="0" y="68326"/>
                    </a:cubicBezTo>
                    <a:close/>
                  </a:path>
                </a:pathLst>
              </a:custGeom>
              <a:solidFill>
                <a:srgbClr val="00AAA9">
                  <a:alpha val="71000"/>
                </a:srgbClr>
              </a:solidFill>
              <a:effectLst>
                <a:softEdge rad="317500"/>
              </a:effectLst>
            </p:spPr>
            <p:txBody>
              <a:bodyPr wrap="square" lIns="0" tIns="0" rIns="0" bIns="0" rtlCol="0" anchor="ctr">
                <a:noAutofit/>
              </a:bodyPr>
              <a:lstStyle/>
              <a:p>
                <a:pPr algn="ctr"/>
                <a:endParaRPr lang="en-GB" dirty="0">
                  <a:solidFill>
                    <a:srgbClr val="6D6E71"/>
                  </a:solidFill>
                </a:endParaRPr>
              </a:p>
            </p:txBody>
          </p:sp>
          <p:sp>
            <p:nvSpPr>
              <p:cNvPr id="1887" name="Oval 6"/>
              <p:cNvSpPr/>
              <p:nvPr/>
            </p:nvSpPr>
            <p:spPr>
              <a:xfrm>
                <a:off x="-263102" y="4766780"/>
                <a:ext cx="3538958" cy="983251"/>
              </a:xfrm>
              <a:custGeom>
                <a:avLst/>
                <a:gdLst>
                  <a:gd name="connsiteX0" fmla="*/ 0 w 2296321"/>
                  <a:gd name="connsiteY0" fmla="*/ 418518 h 837036"/>
                  <a:gd name="connsiteX1" fmla="*/ 1148161 w 2296321"/>
                  <a:gd name="connsiteY1" fmla="*/ 0 h 837036"/>
                  <a:gd name="connsiteX2" fmla="*/ 2296322 w 2296321"/>
                  <a:gd name="connsiteY2" fmla="*/ 418518 h 837036"/>
                  <a:gd name="connsiteX3" fmla="*/ 1148161 w 2296321"/>
                  <a:gd name="connsiteY3" fmla="*/ 837036 h 837036"/>
                  <a:gd name="connsiteX4" fmla="*/ 0 w 2296321"/>
                  <a:gd name="connsiteY4" fmla="*/ 418518 h 837036"/>
                  <a:gd name="connsiteX0" fmla="*/ 143520 w 1291681"/>
                  <a:gd name="connsiteY0" fmla="*/ 848669 h 860302"/>
                  <a:gd name="connsiteX1" fmla="*/ 143520 w 1291681"/>
                  <a:gd name="connsiteY1" fmla="*/ 11633 h 860302"/>
                  <a:gd name="connsiteX2" fmla="*/ 1291681 w 1291681"/>
                  <a:gd name="connsiteY2" fmla="*/ 430151 h 860302"/>
                  <a:gd name="connsiteX3" fmla="*/ 143520 w 1291681"/>
                  <a:gd name="connsiteY3" fmla="*/ 848669 h 860302"/>
                </a:gdLst>
                <a:ahLst/>
                <a:cxnLst>
                  <a:cxn ang="0">
                    <a:pos x="connsiteX0" y="connsiteY0"/>
                  </a:cxn>
                  <a:cxn ang="0">
                    <a:pos x="connsiteX1" y="connsiteY1"/>
                  </a:cxn>
                  <a:cxn ang="0">
                    <a:pos x="connsiteX2" y="connsiteY2"/>
                  </a:cxn>
                  <a:cxn ang="0">
                    <a:pos x="connsiteX3" y="connsiteY3"/>
                  </a:cxn>
                </a:cxnLst>
                <a:rect l="l" t="t" r="r" b="b"/>
                <a:pathLst>
                  <a:path w="1291681" h="860302">
                    <a:moveTo>
                      <a:pt x="143520" y="848669"/>
                    </a:moveTo>
                    <a:cubicBezTo>
                      <a:pt x="-47840" y="778916"/>
                      <a:pt x="-47840" y="81386"/>
                      <a:pt x="143520" y="11633"/>
                    </a:cubicBezTo>
                    <a:cubicBezTo>
                      <a:pt x="334880" y="-58120"/>
                      <a:pt x="1291681" y="199010"/>
                      <a:pt x="1291681" y="430151"/>
                    </a:cubicBezTo>
                    <a:cubicBezTo>
                      <a:pt x="1291681" y="661292"/>
                      <a:pt x="334880" y="918422"/>
                      <a:pt x="143520" y="848669"/>
                    </a:cubicBezTo>
                    <a:close/>
                  </a:path>
                </a:pathLst>
              </a:custGeom>
              <a:solidFill>
                <a:srgbClr val="009C98">
                  <a:alpha val="53000"/>
                </a:srgbClr>
              </a:solidFill>
              <a:effectLst>
                <a:softEdge rad="317500"/>
              </a:effectLst>
            </p:spPr>
            <p:txBody>
              <a:bodyPr wrap="none" lIns="0" tIns="0" rIns="0" bIns="0" rtlCol="0" anchor="ctr">
                <a:noAutofit/>
              </a:bodyPr>
              <a:lstStyle/>
              <a:p>
                <a:pPr algn="ctr"/>
                <a:endParaRPr lang="en-GB" dirty="0">
                  <a:solidFill>
                    <a:srgbClr val="6D6E71"/>
                  </a:solidFill>
                </a:endParaRPr>
              </a:p>
            </p:txBody>
          </p:sp>
        </p:grpSp>
        <p:grpSp>
          <p:nvGrpSpPr>
            <p:cNvPr id="636" name="Group 635"/>
            <p:cNvGrpSpPr/>
            <p:nvPr userDrawn="1"/>
          </p:nvGrpSpPr>
          <p:grpSpPr>
            <a:xfrm>
              <a:off x="-22042" y="158535"/>
              <a:ext cx="9197196" cy="5147237"/>
              <a:chOff x="-22042" y="158535"/>
              <a:chExt cx="9197196" cy="5147237"/>
            </a:xfrm>
            <a:solidFill>
              <a:srgbClr val="78CAC7"/>
            </a:solidFill>
          </p:grpSpPr>
          <p:grpSp>
            <p:nvGrpSpPr>
              <p:cNvPr id="960" name="Group 959"/>
              <p:cNvGrpSpPr/>
              <p:nvPr userDrawn="1"/>
            </p:nvGrpSpPr>
            <p:grpSpPr>
              <a:xfrm>
                <a:off x="22406" y="158535"/>
                <a:ext cx="9089676" cy="18000"/>
                <a:chOff x="22406" y="158535"/>
                <a:chExt cx="9089676" cy="18000"/>
              </a:xfrm>
              <a:grpFill/>
            </p:grpSpPr>
            <p:sp>
              <p:nvSpPr>
                <p:cNvPr id="1236" name="Oval 1235"/>
                <p:cNvSpPr/>
                <p:nvPr/>
              </p:nvSpPr>
              <p:spPr>
                <a:xfrm>
                  <a:off x="224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7" name="Oval 1236"/>
                <p:cNvSpPr/>
                <p:nvPr/>
              </p:nvSpPr>
              <p:spPr>
                <a:xfrm>
                  <a:off x="4510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8" name="Oval 1237"/>
                <p:cNvSpPr/>
                <p:nvPr/>
              </p:nvSpPr>
              <p:spPr>
                <a:xfrm>
                  <a:off x="8868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9" name="Oval 1238"/>
                <p:cNvSpPr/>
                <p:nvPr/>
              </p:nvSpPr>
              <p:spPr>
                <a:xfrm>
                  <a:off x="13154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40" name="Oval 1239"/>
                <p:cNvSpPr/>
                <p:nvPr/>
              </p:nvSpPr>
              <p:spPr>
                <a:xfrm>
                  <a:off x="17511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68" name="Oval 1867"/>
                <p:cNvSpPr/>
                <p:nvPr/>
              </p:nvSpPr>
              <p:spPr>
                <a:xfrm>
                  <a:off x="21798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69" name="Oval 1868"/>
                <p:cNvSpPr/>
                <p:nvPr/>
              </p:nvSpPr>
              <p:spPr>
                <a:xfrm>
                  <a:off x="26155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0" name="Oval 1869"/>
                <p:cNvSpPr/>
                <p:nvPr/>
              </p:nvSpPr>
              <p:spPr>
                <a:xfrm>
                  <a:off x="30442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1" name="Oval 1870"/>
                <p:cNvSpPr/>
                <p:nvPr/>
              </p:nvSpPr>
              <p:spPr>
                <a:xfrm>
                  <a:off x="347680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2" name="Oval 1871"/>
                <p:cNvSpPr/>
                <p:nvPr/>
              </p:nvSpPr>
              <p:spPr>
                <a:xfrm>
                  <a:off x="3905431"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3" name="Oval 1872"/>
                <p:cNvSpPr/>
                <p:nvPr/>
              </p:nvSpPr>
              <p:spPr>
                <a:xfrm>
                  <a:off x="4341200"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4" name="Oval 1873"/>
                <p:cNvSpPr/>
                <p:nvPr/>
              </p:nvSpPr>
              <p:spPr>
                <a:xfrm>
                  <a:off x="476982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5" name="Oval 1874"/>
                <p:cNvSpPr/>
                <p:nvPr/>
              </p:nvSpPr>
              <p:spPr>
                <a:xfrm>
                  <a:off x="5205594"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6" name="Oval 1875"/>
                <p:cNvSpPr/>
                <p:nvPr/>
              </p:nvSpPr>
              <p:spPr>
                <a:xfrm>
                  <a:off x="563421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7" name="Oval 1876"/>
                <p:cNvSpPr/>
                <p:nvPr/>
              </p:nvSpPr>
              <p:spPr>
                <a:xfrm>
                  <a:off x="606998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8" name="Oval 1877"/>
                <p:cNvSpPr/>
                <p:nvPr/>
              </p:nvSpPr>
              <p:spPr>
                <a:xfrm>
                  <a:off x="6498613"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79" name="Oval 1878"/>
                <p:cNvSpPr/>
                <p:nvPr/>
              </p:nvSpPr>
              <p:spPr>
                <a:xfrm>
                  <a:off x="692866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80" name="Oval 1879"/>
                <p:cNvSpPr/>
                <p:nvPr/>
              </p:nvSpPr>
              <p:spPr>
                <a:xfrm>
                  <a:off x="7366815"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81" name="Oval 1880"/>
                <p:cNvSpPr/>
                <p:nvPr/>
              </p:nvSpPr>
              <p:spPr>
                <a:xfrm>
                  <a:off x="7797822"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82" name="Oval 1881"/>
                <p:cNvSpPr/>
                <p:nvPr/>
              </p:nvSpPr>
              <p:spPr>
                <a:xfrm>
                  <a:off x="8231209"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83" name="Oval 1882"/>
                <p:cNvSpPr/>
                <p:nvPr/>
              </p:nvSpPr>
              <p:spPr>
                <a:xfrm>
                  <a:off x="8662216"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884" name="Oval 1883"/>
                <p:cNvSpPr/>
                <p:nvPr/>
              </p:nvSpPr>
              <p:spPr>
                <a:xfrm>
                  <a:off x="9095718" y="158535"/>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1" name="Group 960"/>
              <p:cNvGrpSpPr/>
              <p:nvPr userDrawn="1"/>
            </p:nvGrpSpPr>
            <p:grpSpPr>
              <a:xfrm>
                <a:off x="15263" y="565729"/>
                <a:ext cx="9103962" cy="18000"/>
                <a:chOff x="15263" y="565729"/>
                <a:chExt cx="9103962" cy="18000"/>
              </a:xfrm>
              <a:grpFill/>
            </p:grpSpPr>
            <p:sp>
              <p:nvSpPr>
                <p:cNvPr id="1214" name="Oval 1213"/>
                <p:cNvSpPr/>
                <p:nvPr/>
              </p:nvSpPr>
              <p:spPr>
                <a:xfrm>
                  <a:off x="1526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5" name="Oval 1214"/>
                <p:cNvSpPr/>
                <p:nvPr/>
              </p:nvSpPr>
              <p:spPr>
                <a:xfrm>
                  <a:off x="4510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6" name="Oval 1215"/>
                <p:cNvSpPr/>
                <p:nvPr/>
              </p:nvSpPr>
              <p:spPr>
                <a:xfrm>
                  <a:off x="879657"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7" name="Oval 1216"/>
                <p:cNvSpPr/>
                <p:nvPr/>
              </p:nvSpPr>
              <p:spPr>
                <a:xfrm>
                  <a:off x="13154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8" name="Oval 1217"/>
                <p:cNvSpPr/>
                <p:nvPr/>
              </p:nvSpPr>
              <p:spPr>
                <a:xfrm>
                  <a:off x="174643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9" name="Oval 1218"/>
                <p:cNvSpPr/>
                <p:nvPr/>
              </p:nvSpPr>
              <p:spPr>
                <a:xfrm>
                  <a:off x="21798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0" name="Oval 1219"/>
                <p:cNvSpPr/>
                <p:nvPr/>
              </p:nvSpPr>
              <p:spPr>
                <a:xfrm>
                  <a:off x="26155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1" name="Oval 1220"/>
                <p:cNvSpPr/>
                <p:nvPr/>
              </p:nvSpPr>
              <p:spPr>
                <a:xfrm>
                  <a:off x="3044213"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2" name="Oval 1221"/>
                <p:cNvSpPr/>
                <p:nvPr/>
              </p:nvSpPr>
              <p:spPr>
                <a:xfrm>
                  <a:off x="347680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3" name="Oval 1222"/>
                <p:cNvSpPr/>
                <p:nvPr/>
              </p:nvSpPr>
              <p:spPr>
                <a:xfrm>
                  <a:off x="390543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4" name="Oval 1223"/>
                <p:cNvSpPr/>
                <p:nvPr/>
              </p:nvSpPr>
              <p:spPr>
                <a:xfrm>
                  <a:off x="4341200"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5" name="Oval 1224"/>
                <p:cNvSpPr/>
                <p:nvPr/>
              </p:nvSpPr>
              <p:spPr>
                <a:xfrm>
                  <a:off x="476982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6" name="Oval 1225"/>
                <p:cNvSpPr/>
                <p:nvPr/>
              </p:nvSpPr>
              <p:spPr>
                <a:xfrm>
                  <a:off x="5205594"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7" name="Oval 1226"/>
                <p:cNvSpPr/>
                <p:nvPr/>
              </p:nvSpPr>
              <p:spPr>
                <a:xfrm>
                  <a:off x="563421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8" name="Oval 1227"/>
                <p:cNvSpPr/>
                <p:nvPr/>
              </p:nvSpPr>
              <p:spPr>
                <a:xfrm>
                  <a:off x="606998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29" name="Oval 1228"/>
                <p:cNvSpPr/>
                <p:nvPr/>
              </p:nvSpPr>
              <p:spPr>
                <a:xfrm>
                  <a:off x="6505756"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0" name="Oval 1229"/>
                <p:cNvSpPr/>
                <p:nvPr/>
              </p:nvSpPr>
              <p:spPr>
                <a:xfrm>
                  <a:off x="693580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1" name="Oval 1230"/>
                <p:cNvSpPr/>
                <p:nvPr/>
              </p:nvSpPr>
              <p:spPr>
                <a:xfrm>
                  <a:off x="7373958"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2" name="Oval 1231"/>
                <p:cNvSpPr/>
                <p:nvPr/>
              </p:nvSpPr>
              <p:spPr>
                <a:xfrm>
                  <a:off x="7804965"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3" name="Oval 1232"/>
                <p:cNvSpPr/>
                <p:nvPr/>
              </p:nvSpPr>
              <p:spPr>
                <a:xfrm>
                  <a:off x="8238352"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4" name="Oval 1233"/>
                <p:cNvSpPr/>
                <p:nvPr/>
              </p:nvSpPr>
              <p:spPr>
                <a:xfrm>
                  <a:off x="8669359"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35" name="Oval 1234"/>
                <p:cNvSpPr/>
                <p:nvPr/>
              </p:nvSpPr>
              <p:spPr>
                <a:xfrm>
                  <a:off x="9102861" y="565729"/>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2" name="Group 961"/>
              <p:cNvGrpSpPr/>
              <p:nvPr userDrawn="1"/>
            </p:nvGrpSpPr>
            <p:grpSpPr>
              <a:xfrm>
                <a:off x="8120" y="970541"/>
                <a:ext cx="9120381" cy="18000"/>
                <a:chOff x="8120" y="970541"/>
                <a:chExt cx="9120381" cy="18000"/>
              </a:xfrm>
              <a:grpFill/>
            </p:grpSpPr>
            <p:sp>
              <p:nvSpPr>
                <p:cNvPr id="1192" name="Oval 1191"/>
                <p:cNvSpPr/>
                <p:nvPr/>
              </p:nvSpPr>
              <p:spPr>
                <a:xfrm>
                  <a:off x="812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3" name="Oval 1192"/>
                <p:cNvSpPr/>
                <p:nvPr/>
              </p:nvSpPr>
              <p:spPr>
                <a:xfrm>
                  <a:off x="44150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4" name="Oval 1193"/>
                <p:cNvSpPr/>
                <p:nvPr/>
              </p:nvSpPr>
              <p:spPr>
                <a:xfrm>
                  <a:off x="87727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5" name="Oval 1194"/>
                <p:cNvSpPr/>
                <p:nvPr/>
              </p:nvSpPr>
              <p:spPr>
                <a:xfrm>
                  <a:off x="130590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6" name="Oval 1195"/>
                <p:cNvSpPr/>
                <p:nvPr/>
              </p:nvSpPr>
              <p:spPr>
                <a:xfrm>
                  <a:off x="174167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7" name="Oval 1196"/>
                <p:cNvSpPr/>
                <p:nvPr/>
              </p:nvSpPr>
              <p:spPr>
                <a:xfrm>
                  <a:off x="217505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8" name="Oval 1197"/>
                <p:cNvSpPr/>
                <p:nvPr/>
              </p:nvSpPr>
              <p:spPr>
                <a:xfrm>
                  <a:off x="261082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9" name="Oval 1198"/>
                <p:cNvSpPr/>
                <p:nvPr/>
              </p:nvSpPr>
              <p:spPr>
                <a:xfrm>
                  <a:off x="3044213"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0" name="Oval 1199"/>
                <p:cNvSpPr/>
                <p:nvPr/>
              </p:nvSpPr>
              <p:spPr>
                <a:xfrm>
                  <a:off x="3476806"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1" name="Oval 1200"/>
                <p:cNvSpPr/>
                <p:nvPr/>
              </p:nvSpPr>
              <p:spPr>
                <a:xfrm>
                  <a:off x="390543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2" name="Oval 1201"/>
                <p:cNvSpPr/>
                <p:nvPr/>
              </p:nvSpPr>
              <p:spPr>
                <a:xfrm>
                  <a:off x="4341200"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3" name="Oval 1202"/>
                <p:cNvSpPr/>
                <p:nvPr/>
              </p:nvSpPr>
              <p:spPr>
                <a:xfrm>
                  <a:off x="476982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4" name="Oval 1203"/>
                <p:cNvSpPr/>
                <p:nvPr/>
              </p:nvSpPr>
              <p:spPr>
                <a:xfrm>
                  <a:off x="520559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5" name="Oval 1204"/>
                <p:cNvSpPr/>
                <p:nvPr/>
              </p:nvSpPr>
              <p:spPr>
                <a:xfrm>
                  <a:off x="5634219"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6" name="Oval 1205"/>
                <p:cNvSpPr/>
                <p:nvPr/>
              </p:nvSpPr>
              <p:spPr>
                <a:xfrm>
                  <a:off x="606998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7" name="Oval 1206"/>
                <p:cNvSpPr/>
                <p:nvPr/>
              </p:nvSpPr>
              <p:spPr>
                <a:xfrm>
                  <a:off x="6515032"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8" name="Oval 1207"/>
                <p:cNvSpPr/>
                <p:nvPr/>
              </p:nvSpPr>
              <p:spPr>
                <a:xfrm>
                  <a:off x="694508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09" name="Oval 1208"/>
                <p:cNvSpPr/>
                <p:nvPr/>
              </p:nvSpPr>
              <p:spPr>
                <a:xfrm>
                  <a:off x="7383234"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0" name="Oval 1209"/>
                <p:cNvSpPr/>
                <p:nvPr/>
              </p:nvSpPr>
              <p:spPr>
                <a:xfrm>
                  <a:off x="7814241"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1" name="Oval 1210"/>
                <p:cNvSpPr/>
                <p:nvPr/>
              </p:nvSpPr>
              <p:spPr>
                <a:xfrm>
                  <a:off x="8247628"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2" name="Oval 1211"/>
                <p:cNvSpPr/>
                <p:nvPr/>
              </p:nvSpPr>
              <p:spPr>
                <a:xfrm>
                  <a:off x="8678635"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213" name="Oval 1212"/>
                <p:cNvSpPr/>
                <p:nvPr/>
              </p:nvSpPr>
              <p:spPr>
                <a:xfrm>
                  <a:off x="9112137" y="970541"/>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3" name="Group 962"/>
              <p:cNvGrpSpPr/>
              <p:nvPr userDrawn="1"/>
            </p:nvGrpSpPr>
            <p:grpSpPr>
              <a:xfrm>
                <a:off x="3358" y="1375353"/>
                <a:ext cx="9135493" cy="27525"/>
                <a:chOff x="3358" y="1375353"/>
                <a:chExt cx="9135493" cy="27525"/>
              </a:xfrm>
              <a:grpFill/>
            </p:grpSpPr>
            <p:sp>
              <p:nvSpPr>
                <p:cNvPr id="1170" name="Oval 1169"/>
                <p:cNvSpPr/>
                <p:nvPr/>
              </p:nvSpPr>
              <p:spPr>
                <a:xfrm>
                  <a:off x="3358"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1" name="Oval 1170"/>
                <p:cNvSpPr/>
                <p:nvPr/>
              </p:nvSpPr>
              <p:spPr>
                <a:xfrm>
                  <a:off x="43198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2" name="Oval 1171"/>
                <p:cNvSpPr/>
                <p:nvPr/>
              </p:nvSpPr>
              <p:spPr>
                <a:xfrm>
                  <a:off x="86775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3" name="Oval 1172"/>
                <p:cNvSpPr/>
                <p:nvPr/>
              </p:nvSpPr>
              <p:spPr>
                <a:xfrm>
                  <a:off x="130352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4" name="Oval 1173"/>
                <p:cNvSpPr/>
                <p:nvPr/>
              </p:nvSpPr>
              <p:spPr>
                <a:xfrm>
                  <a:off x="174167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5" name="Oval 1174"/>
                <p:cNvSpPr/>
                <p:nvPr/>
              </p:nvSpPr>
              <p:spPr>
                <a:xfrm>
                  <a:off x="217029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6" name="Oval 1175"/>
                <p:cNvSpPr/>
                <p:nvPr/>
              </p:nvSpPr>
              <p:spPr>
                <a:xfrm>
                  <a:off x="260606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7" name="Oval 1176"/>
                <p:cNvSpPr/>
                <p:nvPr/>
              </p:nvSpPr>
              <p:spPr>
                <a:xfrm>
                  <a:off x="304421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8" name="Oval 1177"/>
                <p:cNvSpPr/>
                <p:nvPr/>
              </p:nvSpPr>
              <p:spPr>
                <a:xfrm>
                  <a:off x="347680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79" name="Oval 1178"/>
                <p:cNvSpPr/>
                <p:nvPr/>
              </p:nvSpPr>
              <p:spPr>
                <a:xfrm>
                  <a:off x="39054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0" name="Oval 1179"/>
                <p:cNvSpPr/>
                <p:nvPr/>
              </p:nvSpPr>
              <p:spPr>
                <a:xfrm>
                  <a:off x="4341200"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1" name="Oval 1180"/>
                <p:cNvSpPr/>
                <p:nvPr/>
              </p:nvSpPr>
              <p:spPr>
                <a:xfrm>
                  <a:off x="476982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2" name="Oval 1181"/>
                <p:cNvSpPr/>
                <p:nvPr/>
              </p:nvSpPr>
              <p:spPr>
                <a:xfrm>
                  <a:off x="5205594"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3" name="Oval 1182"/>
                <p:cNvSpPr/>
                <p:nvPr/>
              </p:nvSpPr>
              <p:spPr>
                <a:xfrm>
                  <a:off x="5646744" y="1375353"/>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4" name="Oval 1183"/>
                <p:cNvSpPr/>
                <p:nvPr/>
              </p:nvSpPr>
              <p:spPr>
                <a:xfrm>
                  <a:off x="6077131"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5" name="Oval 1184"/>
                <p:cNvSpPr/>
                <p:nvPr/>
              </p:nvSpPr>
              <p:spPr>
                <a:xfrm>
                  <a:off x="651109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6" name="Oval 1185"/>
                <p:cNvSpPr/>
                <p:nvPr/>
              </p:nvSpPr>
              <p:spPr>
                <a:xfrm>
                  <a:off x="6950673"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7" name="Oval 1186"/>
                <p:cNvSpPr/>
                <p:nvPr/>
              </p:nvSpPr>
              <p:spPr>
                <a:xfrm>
                  <a:off x="7388822"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8" name="Oval 1187"/>
                <p:cNvSpPr/>
                <p:nvPr/>
              </p:nvSpPr>
              <p:spPr>
                <a:xfrm>
                  <a:off x="7819829"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89" name="Oval 1188"/>
                <p:cNvSpPr/>
                <p:nvPr/>
              </p:nvSpPr>
              <p:spPr>
                <a:xfrm>
                  <a:off x="8253216"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0" name="Oval 1189"/>
                <p:cNvSpPr/>
                <p:nvPr/>
              </p:nvSpPr>
              <p:spPr>
                <a:xfrm>
                  <a:off x="8688985"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91" name="Oval 1190"/>
                <p:cNvSpPr/>
                <p:nvPr/>
              </p:nvSpPr>
              <p:spPr>
                <a:xfrm>
                  <a:off x="9122487" y="1384878"/>
                  <a:ext cx="16364"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4" name="Group 963"/>
              <p:cNvGrpSpPr/>
              <p:nvPr userDrawn="1"/>
            </p:nvGrpSpPr>
            <p:grpSpPr>
              <a:xfrm>
                <a:off x="-6167" y="1803978"/>
                <a:ext cx="9155016" cy="21600"/>
                <a:chOff x="-6167" y="1803978"/>
                <a:chExt cx="9155016" cy="21600"/>
              </a:xfrm>
              <a:grpFill/>
            </p:grpSpPr>
            <p:sp>
              <p:nvSpPr>
                <p:cNvPr id="1148" name="Oval 1147"/>
                <p:cNvSpPr/>
                <p:nvPr/>
              </p:nvSpPr>
              <p:spPr>
                <a:xfrm>
                  <a:off x="-616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9" name="Oval 1148"/>
                <p:cNvSpPr/>
                <p:nvPr/>
              </p:nvSpPr>
              <p:spPr>
                <a:xfrm>
                  <a:off x="42245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0" name="Oval 1149"/>
                <p:cNvSpPr/>
                <p:nvPr/>
              </p:nvSpPr>
              <p:spPr>
                <a:xfrm>
                  <a:off x="85822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1" name="Oval 1150"/>
                <p:cNvSpPr/>
                <p:nvPr/>
              </p:nvSpPr>
              <p:spPr>
                <a:xfrm>
                  <a:off x="129399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2" name="Oval 1151"/>
                <p:cNvSpPr/>
                <p:nvPr/>
              </p:nvSpPr>
              <p:spPr>
                <a:xfrm>
                  <a:off x="172897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3" name="Oval 1152"/>
                <p:cNvSpPr/>
                <p:nvPr/>
              </p:nvSpPr>
              <p:spPr>
                <a:xfrm>
                  <a:off x="216394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4" name="Oval 1153"/>
                <p:cNvSpPr/>
                <p:nvPr/>
              </p:nvSpPr>
              <p:spPr>
                <a:xfrm>
                  <a:off x="259971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5" name="Oval 1154"/>
                <p:cNvSpPr/>
                <p:nvPr/>
              </p:nvSpPr>
              <p:spPr>
                <a:xfrm>
                  <a:off x="303786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6" name="Oval 1155"/>
                <p:cNvSpPr/>
                <p:nvPr/>
              </p:nvSpPr>
              <p:spPr>
                <a:xfrm>
                  <a:off x="3476806"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7" name="Oval 1156"/>
                <p:cNvSpPr/>
                <p:nvPr/>
              </p:nvSpPr>
              <p:spPr>
                <a:xfrm>
                  <a:off x="390543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8" name="Oval 1157"/>
                <p:cNvSpPr/>
                <p:nvPr/>
              </p:nvSpPr>
              <p:spPr>
                <a:xfrm>
                  <a:off x="434120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59" name="Oval 1158"/>
                <p:cNvSpPr/>
                <p:nvPr/>
              </p:nvSpPr>
              <p:spPr>
                <a:xfrm>
                  <a:off x="476982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0" name="Oval 1159"/>
                <p:cNvSpPr/>
                <p:nvPr/>
              </p:nvSpPr>
              <p:spPr>
                <a:xfrm>
                  <a:off x="521273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1" name="Oval 1160"/>
                <p:cNvSpPr/>
                <p:nvPr/>
              </p:nvSpPr>
              <p:spPr>
                <a:xfrm>
                  <a:off x="5646124"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2" name="Oval 1161"/>
                <p:cNvSpPr/>
                <p:nvPr/>
              </p:nvSpPr>
              <p:spPr>
                <a:xfrm>
                  <a:off x="6086655"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3" name="Oval 1162"/>
                <p:cNvSpPr/>
                <p:nvPr/>
              </p:nvSpPr>
              <p:spPr>
                <a:xfrm>
                  <a:off x="6520620"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4" name="Oval 1163"/>
                <p:cNvSpPr/>
                <p:nvPr/>
              </p:nvSpPr>
              <p:spPr>
                <a:xfrm>
                  <a:off x="6950673"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5" name="Oval 1164"/>
                <p:cNvSpPr/>
                <p:nvPr/>
              </p:nvSpPr>
              <p:spPr>
                <a:xfrm>
                  <a:off x="7388822"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6" name="Oval 1165"/>
                <p:cNvSpPr/>
                <p:nvPr/>
              </p:nvSpPr>
              <p:spPr>
                <a:xfrm>
                  <a:off x="7824591"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7" name="Oval 1166"/>
                <p:cNvSpPr/>
                <p:nvPr/>
              </p:nvSpPr>
              <p:spPr>
                <a:xfrm>
                  <a:off x="8257978"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8" name="Oval 1167"/>
                <p:cNvSpPr/>
                <p:nvPr/>
              </p:nvSpPr>
              <p:spPr>
                <a:xfrm>
                  <a:off x="8693747"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69" name="Oval 1168"/>
                <p:cNvSpPr/>
                <p:nvPr/>
              </p:nvSpPr>
              <p:spPr>
                <a:xfrm>
                  <a:off x="9127249" y="180397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5" name="Group 964"/>
              <p:cNvGrpSpPr/>
              <p:nvPr userDrawn="1"/>
            </p:nvGrpSpPr>
            <p:grpSpPr>
              <a:xfrm>
                <a:off x="-12517" y="2215458"/>
                <a:ext cx="9168509" cy="21600"/>
                <a:chOff x="-12517" y="2215458"/>
                <a:chExt cx="9168509" cy="21600"/>
              </a:xfrm>
              <a:grpFill/>
            </p:grpSpPr>
            <p:sp>
              <p:nvSpPr>
                <p:cNvPr id="1126" name="Oval 1125"/>
                <p:cNvSpPr/>
                <p:nvPr/>
              </p:nvSpPr>
              <p:spPr>
                <a:xfrm>
                  <a:off x="-1251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7" name="Oval 1126"/>
                <p:cNvSpPr/>
                <p:nvPr/>
              </p:nvSpPr>
              <p:spPr>
                <a:xfrm>
                  <a:off x="4153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8" name="Oval 1127"/>
                <p:cNvSpPr/>
                <p:nvPr/>
              </p:nvSpPr>
              <p:spPr>
                <a:xfrm>
                  <a:off x="8534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9" name="Oval 1128"/>
                <p:cNvSpPr/>
                <p:nvPr/>
              </p:nvSpPr>
              <p:spPr>
                <a:xfrm>
                  <a:off x="12868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0" name="Oval 1129"/>
                <p:cNvSpPr/>
                <p:nvPr/>
              </p:nvSpPr>
              <p:spPr>
                <a:xfrm>
                  <a:off x="1724208"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1" name="Oval 1130"/>
                <p:cNvSpPr/>
                <p:nvPr/>
              </p:nvSpPr>
              <p:spPr>
                <a:xfrm>
                  <a:off x="21591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2" name="Oval 1131"/>
                <p:cNvSpPr/>
                <p:nvPr/>
              </p:nvSpPr>
              <p:spPr>
                <a:xfrm>
                  <a:off x="259257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3" name="Oval 1132"/>
                <p:cNvSpPr/>
                <p:nvPr/>
              </p:nvSpPr>
              <p:spPr>
                <a:xfrm>
                  <a:off x="3033101"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4" name="Oval 1133"/>
                <p:cNvSpPr/>
                <p:nvPr/>
              </p:nvSpPr>
              <p:spPr>
                <a:xfrm>
                  <a:off x="346728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5" name="Oval 1134"/>
                <p:cNvSpPr/>
                <p:nvPr/>
              </p:nvSpPr>
              <p:spPr>
                <a:xfrm>
                  <a:off x="3900669"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6" name="Oval 1135"/>
                <p:cNvSpPr/>
                <p:nvPr/>
              </p:nvSpPr>
              <p:spPr>
                <a:xfrm>
                  <a:off x="434120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7" name="Oval 1136"/>
                <p:cNvSpPr/>
                <p:nvPr/>
              </p:nvSpPr>
              <p:spPr>
                <a:xfrm>
                  <a:off x="476982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8" name="Oval 1137"/>
                <p:cNvSpPr/>
                <p:nvPr/>
              </p:nvSpPr>
              <p:spPr>
                <a:xfrm>
                  <a:off x="5212737"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39" name="Oval 1138"/>
                <p:cNvSpPr/>
                <p:nvPr/>
              </p:nvSpPr>
              <p:spPr>
                <a:xfrm>
                  <a:off x="564612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0" name="Oval 1139"/>
                <p:cNvSpPr/>
                <p:nvPr/>
              </p:nvSpPr>
              <p:spPr>
                <a:xfrm>
                  <a:off x="608665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1" name="Oval 1140"/>
                <p:cNvSpPr/>
                <p:nvPr/>
              </p:nvSpPr>
              <p:spPr>
                <a:xfrm>
                  <a:off x="6520620"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2" name="Oval 1141"/>
                <p:cNvSpPr/>
                <p:nvPr/>
              </p:nvSpPr>
              <p:spPr>
                <a:xfrm>
                  <a:off x="6957816"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3" name="Oval 1142"/>
                <p:cNvSpPr/>
                <p:nvPr/>
              </p:nvSpPr>
              <p:spPr>
                <a:xfrm>
                  <a:off x="7395965"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4" name="Oval 1143"/>
                <p:cNvSpPr/>
                <p:nvPr/>
              </p:nvSpPr>
              <p:spPr>
                <a:xfrm>
                  <a:off x="7831734"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5" name="Oval 1144"/>
                <p:cNvSpPr/>
                <p:nvPr/>
              </p:nvSpPr>
              <p:spPr>
                <a:xfrm>
                  <a:off x="8269883"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6" name="Oval 1145"/>
                <p:cNvSpPr/>
                <p:nvPr/>
              </p:nvSpPr>
              <p:spPr>
                <a:xfrm>
                  <a:off x="870565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47" name="Oval 1146"/>
                <p:cNvSpPr/>
                <p:nvPr/>
              </p:nvSpPr>
              <p:spPr>
                <a:xfrm>
                  <a:off x="9134392" y="2215458"/>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6" name="Group 965"/>
              <p:cNvGrpSpPr/>
              <p:nvPr userDrawn="1"/>
            </p:nvGrpSpPr>
            <p:grpSpPr>
              <a:xfrm>
                <a:off x="-22042" y="2641702"/>
                <a:ext cx="9187615" cy="28800"/>
                <a:chOff x="-22042" y="2641702"/>
                <a:chExt cx="9187615" cy="28800"/>
              </a:xfrm>
              <a:grpFill/>
            </p:grpSpPr>
            <p:sp>
              <p:nvSpPr>
                <p:cNvPr id="1104" name="Oval 1103"/>
                <p:cNvSpPr/>
                <p:nvPr/>
              </p:nvSpPr>
              <p:spPr>
                <a:xfrm>
                  <a:off x="-2204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5" name="Oval 1104"/>
                <p:cNvSpPr/>
                <p:nvPr/>
              </p:nvSpPr>
              <p:spPr>
                <a:xfrm>
                  <a:off x="4026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6" name="Oval 1105"/>
                <p:cNvSpPr/>
                <p:nvPr/>
              </p:nvSpPr>
              <p:spPr>
                <a:xfrm>
                  <a:off x="84394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7" name="Oval 1106"/>
                <p:cNvSpPr/>
                <p:nvPr/>
              </p:nvSpPr>
              <p:spPr>
                <a:xfrm>
                  <a:off x="12741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8" name="Oval 1107"/>
                <p:cNvSpPr/>
                <p:nvPr/>
              </p:nvSpPr>
              <p:spPr>
                <a:xfrm>
                  <a:off x="1711508"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9" name="Oval 1108"/>
                <p:cNvSpPr/>
                <p:nvPr/>
              </p:nvSpPr>
              <p:spPr>
                <a:xfrm>
                  <a:off x="21591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0" name="Oval 1109"/>
                <p:cNvSpPr/>
                <p:nvPr/>
              </p:nvSpPr>
              <p:spPr>
                <a:xfrm>
                  <a:off x="259257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1" name="Oval 1110"/>
                <p:cNvSpPr/>
                <p:nvPr/>
              </p:nvSpPr>
              <p:spPr>
                <a:xfrm>
                  <a:off x="3033101"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2" name="Oval 1111"/>
                <p:cNvSpPr/>
                <p:nvPr/>
              </p:nvSpPr>
              <p:spPr>
                <a:xfrm>
                  <a:off x="346728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3" name="Oval 1112"/>
                <p:cNvSpPr/>
                <p:nvPr/>
              </p:nvSpPr>
              <p:spPr>
                <a:xfrm>
                  <a:off x="3900669"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4" name="Oval 1113"/>
                <p:cNvSpPr/>
                <p:nvPr/>
              </p:nvSpPr>
              <p:spPr>
                <a:xfrm>
                  <a:off x="434120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5" name="Oval 1114"/>
                <p:cNvSpPr/>
                <p:nvPr/>
              </p:nvSpPr>
              <p:spPr>
                <a:xfrm>
                  <a:off x="476982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6" name="Oval 1115"/>
                <p:cNvSpPr/>
                <p:nvPr/>
              </p:nvSpPr>
              <p:spPr>
                <a:xfrm>
                  <a:off x="5212737"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7" name="Oval 1116"/>
                <p:cNvSpPr/>
                <p:nvPr/>
              </p:nvSpPr>
              <p:spPr>
                <a:xfrm>
                  <a:off x="564612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8" name="Oval 1117"/>
                <p:cNvSpPr/>
                <p:nvPr/>
              </p:nvSpPr>
              <p:spPr>
                <a:xfrm>
                  <a:off x="608665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19" name="Oval 1118"/>
                <p:cNvSpPr/>
                <p:nvPr/>
              </p:nvSpPr>
              <p:spPr>
                <a:xfrm>
                  <a:off x="6520620"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0" name="Oval 1119"/>
                <p:cNvSpPr/>
                <p:nvPr/>
              </p:nvSpPr>
              <p:spPr>
                <a:xfrm>
                  <a:off x="6957816"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1" name="Oval 1120"/>
                <p:cNvSpPr/>
                <p:nvPr/>
              </p:nvSpPr>
              <p:spPr>
                <a:xfrm>
                  <a:off x="7395965"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2" name="Oval 1121"/>
                <p:cNvSpPr/>
                <p:nvPr/>
              </p:nvSpPr>
              <p:spPr>
                <a:xfrm>
                  <a:off x="7831734"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3" name="Oval 1122"/>
                <p:cNvSpPr/>
                <p:nvPr/>
              </p:nvSpPr>
              <p:spPr>
                <a:xfrm>
                  <a:off x="826988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4" name="Oval 1123"/>
                <p:cNvSpPr/>
                <p:nvPr/>
              </p:nvSpPr>
              <p:spPr>
                <a:xfrm>
                  <a:off x="8705652"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25" name="Oval 1124"/>
                <p:cNvSpPr/>
                <p:nvPr/>
              </p:nvSpPr>
              <p:spPr>
                <a:xfrm>
                  <a:off x="9136773" y="264170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7" name="Group 635"/>
              <p:cNvGrpSpPr/>
              <p:nvPr userDrawn="1"/>
            </p:nvGrpSpPr>
            <p:grpSpPr>
              <a:xfrm>
                <a:off x="-22042" y="3068422"/>
                <a:ext cx="9197196" cy="36000"/>
                <a:chOff x="-20858" y="3068422"/>
                <a:chExt cx="9197196" cy="36000"/>
              </a:xfrm>
              <a:grpFill/>
            </p:grpSpPr>
            <p:sp>
              <p:nvSpPr>
                <p:cNvPr id="1082" name="Oval 1081"/>
                <p:cNvSpPr/>
                <p:nvPr/>
              </p:nvSpPr>
              <p:spPr>
                <a:xfrm>
                  <a:off x="-2085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3" name="Oval 1082"/>
                <p:cNvSpPr/>
                <p:nvPr/>
              </p:nvSpPr>
              <p:spPr>
                <a:xfrm>
                  <a:off x="38951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4" name="Oval 1083"/>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5" name="Oval 1084"/>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6" name="Oval 1085"/>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7" name="Oval 1086"/>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8" name="Oval 1087"/>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9" name="Oval 1088"/>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0" name="Oval 1089"/>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1" name="Oval 1090"/>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2" name="Oval 1091"/>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3" name="Oval 1092"/>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4" name="Oval 1093"/>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5" name="Oval 1094"/>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6" name="Oval 1095"/>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7" name="Oval 1096"/>
                <p:cNvSpPr/>
                <p:nvPr/>
              </p:nvSpPr>
              <p:spPr>
                <a:xfrm>
                  <a:off x="652180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8" name="Oval 1097"/>
                <p:cNvSpPr/>
                <p:nvPr/>
              </p:nvSpPr>
              <p:spPr>
                <a:xfrm>
                  <a:off x="696138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99" name="Oval 1098"/>
                <p:cNvSpPr/>
                <p:nvPr/>
              </p:nvSpPr>
              <p:spPr>
                <a:xfrm>
                  <a:off x="739953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0" name="Oval 1099"/>
                <p:cNvSpPr/>
                <p:nvPr/>
              </p:nvSpPr>
              <p:spPr>
                <a:xfrm>
                  <a:off x="78400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1" name="Oval 1100"/>
                <p:cNvSpPr/>
                <p:nvPr/>
              </p:nvSpPr>
              <p:spPr>
                <a:xfrm>
                  <a:off x="828059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2" name="Oval 1101"/>
                <p:cNvSpPr/>
                <p:nvPr/>
              </p:nvSpPr>
              <p:spPr>
                <a:xfrm>
                  <a:off x="871636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103" name="Oval 1102"/>
                <p:cNvSpPr/>
                <p:nvPr/>
              </p:nvSpPr>
              <p:spPr>
                <a:xfrm>
                  <a:off x="914033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8" name="Group 637"/>
              <p:cNvGrpSpPr/>
              <p:nvPr userDrawn="1"/>
            </p:nvGrpSpPr>
            <p:grpSpPr>
              <a:xfrm>
                <a:off x="378806" y="3502762"/>
                <a:ext cx="8793967" cy="36000"/>
                <a:chOff x="379990" y="3068422"/>
                <a:chExt cx="8793967" cy="36000"/>
              </a:xfrm>
              <a:grpFill/>
            </p:grpSpPr>
            <p:sp>
              <p:nvSpPr>
                <p:cNvPr id="1061" name="Oval 1060"/>
                <p:cNvSpPr/>
                <p:nvPr/>
              </p:nvSpPr>
              <p:spPr>
                <a:xfrm>
                  <a:off x="37999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2" name="Oval 1061"/>
                <p:cNvSpPr/>
                <p:nvPr/>
              </p:nvSpPr>
              <p:spPr>
                <a:xfrm>
                  <a:off x="826076"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3" name="Oval 1062"/>
                <p:cNvSpPr/>
                <p:nvPr/>
              </p:nvSpPr>
              <p:spPr>
                <a:xfrm>
                  <a:off x="126105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4" name="Oval 1063"/>
                <p:cNvSpPr/>
                <p:nvPr/>
              </p:nvSpPr>
              <p:spPr>
                <a:xfrm>
                  <a:off x="170554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5" name="Oval 1064"/>
                <p:cNvSpPr/>
                <p:nvPr/>
              </p:nvSpPr>
              <p:spPr>
                <a:xfrm>
                  <a:off x="214131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6" name="Oval 1065"/>
                <p:cNvSpPr/>
                <p:nvPr/>
              </p:nvSpPr>
              <p:spPr>
                <a:xfrm>
                  <a:off x="257946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7" name="Oval 1066"/>
                <p:cNvSpPr/>
                <p:nvPr/>
              </p:nvSpPr>
              <p:spPr>
                <a:xfrm>
                  <a:off x="302476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8" name="Oval 1067"/>
                <p:cNvSpPr/>
                <p:nvPr/>
              </p:nvSpPr>
              <p:spPr>
                <a:xfrm>
                  <a:off x="3458942"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9" name="Oval 1068"/>
                <p:cNvSpPr/>
                <p:nvPr/>
              </p:nvSpPr>
              <p:spPr>
                <a:xfrm>
                  <a:off x="3894710"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0" name="Oval 1069"/>
                <p:cNvSpPr/>
                <p:nvPr/>
              </p:nvSpPr>
              <p:spPr>
                <a:xfrm>
                  <a:off x="433524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1" name="Oval 1070"/>
                <p:cNvSpPr/>
                <p:nvPr/>
              </p:nvSpPr>
              <p:spPr>
                <a:xfrm>
                  <a:off x="477100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2" name="Oval 1071"/>
                <p:cNvSpPr/>
                <p:nvPr/>
              </p:nvSpPr>
              <p:spPr>
                <a:xfrm>
                  <a:off x="5213921"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3" name="Oval 1072"/>
                <p:cNvSpPr/>
                <p:nvPr/>
              </p:nvSpPr>
              <p:spPr>
                <a:xfrm>
                  <a:off x="564730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4" name="Oval 1073"/>
                <p:cNvSpPr/>
                <p:nvPr/>
              </p:nvSpPr>
              <p:spPr>
                <a:xfrm>
                  <a:off x="6087839"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5" name="Oval 1074"/>
                <p:cNvSpPr/>
                <p:nvPr/>
              </p:nvSpPr>
              <p:spPr>
                <a:xfrm>
                  <a:off x="652894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6" name="Oval 1075"/>
                <p:cNvSpPr/>
                <p:nvPr/>
              </p:nvSpPr>
              <p:spPr>
                <a:xfrm>
                  <a:off x="696614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7" name="Oval 1076"/>
                <p:cNvSpPr/>
                <p:nvPr/>
              </p:nvSpPr>
              <p:spPr>
                <a:xfrm>
                  <a:off x="740667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8" name="Oval 1077"/>
                <p:cNvSpPr/>
                <p:nvPr/>
              </p:nvSpPr>
              <p:spPr>
                <a:xfrm>
                  <a:off x="7848368"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79" name="Oval 1078"/>
                <p:cNvSpPr/>
                <p:nvPr/>
              </p:nvSpPr>
              <p:spPr>
                <a:xfrm>
                  <a:off x="8285353"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0" name="Oval 1079"/>
                <p:cNvSpPr/>
                <p:nvPr/>
              </p:nvSpPr>
              <p:spPr>
                <a:xfrm>
                  <a:off x="8725884"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81" name="Oval 1080"/>
                <p:cNvSpPr/>
                <p:nvPr/>
              </p:nvSpPr>
              <p:spPr>
                <a:xfrm>
                  <a:off x="9137957" y="306842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69" name="Group 968"/>
              <p:cNvGrpSpPr/>
              <p:nvPr userDrawn="1"/>
            </p:nvGrpSpPr>
            <p:grpSpPr>
              <a:xfrm>
                <a:off x="-20738" y="3940912"/>
                <a:ext cx="9195892" cy="36000"/>
                <a:chOff x="-20738" y="3940912"/>
                <a:chExt cx="9195892" cy="36000"/>
              </a:xfrm>
              <a:grpFill/>
            </p:grpSpPr>
            <p:sp>
              <p:nvSpPr>
                <p:cNvPr id="1039" name="Oval 1038"/>
                <p:cNvSpPr/>
                <p:nvPr/>
              </p:nvSpPr>
              <p:spPr>
                <a:xfrm>
                  <a:off x="-207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0" name="Oval 1039"/>
                <p:cNvSpPr/>
                <p:nvPr/>
              </p:nvSpPr>
              <p:spPr>
                <a:xfrm>
                  <a:off x="37166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1" name="Oval 1040"/>
                <p:cNvSpPr/>
                <p:nvPr/>
              </p:nvSpPr>
              <p:spPr>
                <a:xfrm>
                  <a:off x="81774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2" name="Oval 1041"/>
                <p:cNvSpPr/>
                <p:nvPr/>
              </p:nvSpPr>
              <p:spPr>
                <a:xfrm>
                  <a:off x="125589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3" name="Oval 1042"/>
                <p:cNvSpPr/>
                <p:nvPr/>
              </p:nvSpPr>
              <p:spPr>
                <a:xfrm>
                  <a:off x="169007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4" name="Oval 1043"/>
                <p:cNvSpPr/>
                <p:nvPr/>
              </p:nvSpPr>
              <p:spPr>
                <a:xfrm>
                  <a:off x="213299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5" name="Oval 1044"/>
                <p:cNvSpPr/>
                <p:nvPr/>
              </p:nvSpPr>
              <p:spPr>
                <a:xfrm>
                  <a:off x="257352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6" name="Oval 1045"/>
                <p:cNvSpPr/>
                <p:nvPr/>
              </p:nvSpPr>
              <p:spPr>
                <a:xfrm>
                  <a:off x="301405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7" name="Oval 1046"/>
                <p:cNvSpPr/>
                <p:nvPr/>
              </p:nvSpPr>
              <p:spPr>
                <a:xfrm>
                  <a:off x="345775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8" name="Oval 1047"/>
                <p:cNvSpPr/>
                <p:nvPr/>
              </p:nvSpPr>
              <p:spPr>
                <a:xfrm>
                  <a:off x="389590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49" name="Oval 1048"/>
                <p:cNvSpPr/>
                <p:nvPr/>
              </p:nvSpPr>
              <p:spPr>
                <a:xfrm>
                  <a:off x="433643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0" name="Oval 1049"/>
                <p:cNvSpPr/>
                <p:nvPr/>
              </p:nvSpPr>
              <p:spPr>
                <a:xfrm>
                  <a:off x="477220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1" name="Oval 1050"/>
                <p:cNvSpPr/>
                <p:nvPr/>
              </p:nvSpPr>
              <p:spPr>
                <a:xfrm>
                  <a:off x="5215118"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2" name="Oval 1051"/>
                <p:cNvSpPr/>
                <p:nvPr/>
              </p:nvSpPr>
              <p:spPr>
                <a:xfrm>
                  <a:off x="5648505"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3" name="Oval 1052"/>
                <p:cNvSpPr/>
                <p:nvPr/>
              </p:nvSpPr>
              <p:spPr>
                <a:xfrm>
                  <a:off x="6089036"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4" name="Oval 1053"/>
                <p:cNvSpPr/>
                <p:nvPr/>
              </p:nvSpPr>
              <p:spPr>
                <a:xfrm>
                  <a:off x="653014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5" name="Oval 1054"/>
                <p:cNvSpPr/>
                <p:nvPr/>
              </p:nvSpPr>
              <p:spPr>
                <a:xfrm>
                  <a:off x="6972102"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6" name="Oval 1055"/>
                <p:cNvSpPr/>
                <p:nvPr/>
              </p:nvSpPr>
              <p:spPr>
                <a:xfrm>
                  <a:off x="741501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7" name="Oval 1056"/>
                <p:cNvSpPr/>
                <p:nvPr/>
              </p:nvSpPr>
              <p:spPr>
                <a:xfrm>
                  <a:off x="7854327"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8" name="Oval 1057"/>
                <p:cNvSpPr/>
                <p:nvPr/>
              </p:nvSpPr>
              <p:spPr>
                <a:xfrm>
                  <a:off x="8293693"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59" name="Oval 1058"/>
                <p:cNvSpPr/>
                <p:nvPr/>
              </p:nvSpPr>
              <p:spPr>
                <a:xfrm>
                  <a:off x="873422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60" name="Oval 1059"/>
                <p:cNvSpPr/>
                <p:nvPr/>
              </p:nvSpPr>
              <p:spPr>
                <a:xfrm>
                  <a:off x="9139154" y="394091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70" name="Group 969"/>
              <p:cNvGrpSpPr/>
              <p:nvPr userDrawn="1"/>
            </p:nvGrpSpPr>
            <p:grpSpPr>
              <a:xfrm>
                <a:off x="-20738" y="4372394"/>
                <a:ext cx="9195892" cy="36000"/>
                <a:chOff x="-20738" y="4372394"/>
                <a:chExt cx="9195892" cy="36000"/>
              </a:xfrm>
              <a:grpFill/>
            </p:grpSpPr>
            <p:sp>
              <p:nvSpPr>
                <p:cNvPr id="1017" name="Oval 1016"/>
                <p:cNvSpPr/>
                <p:nvPr/>
              </p:nvSpPr>
              <p:spPr>
                <a:xfrm>
                  <a:off x="-207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8" name="Oval 1017"/>
                <p:cNvSpPr/>
                <p:nvPr/>
              </p:nvSpPr>
              <p:spPr>
                <a:xfrm>
                  <a:off x="3621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9" name="Oval 1018"/>
                <p:cNvSpPr/>
                <p:nvPr/>
              </p:nvSpPr>
              <p:spPr>
                <a:xfrm>
                  <a:off x="808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0" name="Oval 1019"/>
                <p:cNvSpPr/>
                <p:nvPr/>
              </p:nvSpPr>
              <p:spPr>
                <a:xfrm>
                  <a:off x="12487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1" name="Oval 1020"/>
                <p:cNvSpPr/>
                <p:nvPr/>
              </p:nvSpPr>
              <p:spPr>
                <a:xfrm>
                  <a:off x="169007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2" name="Oval 1021"/>
                <p:cNvSpPr/>
                <p:nvPr/>
              </p:nvSpPr>
              <p:spPr>
                <a:xfrm>
                  <a:off x="213299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3" name="Oval 1022"/>
                <p:cNvSpPr/>
                <p:nvPr/>
              </p:nvSpPr>
              <p:spPr>
                <a:xfrm>
                  <a:off x="257352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4" name="Oval 1023"/>
                <p:cNvSpPr/>
                <p:nvPr/>
              </p:nvSpPr>
              <p:spPr>
                <a:xfrm>
                  <a:off x="301405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5" name="Oval 1024"/>
                <p:cNvSpPr/>
                <p:nvPr/>
              </p:nvSpPr>
              <p:spPr>
                <a:xfrm>
                  <a:off x="345775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6" name="Oval 1025"/>
                <p:cNvSpPr/>
                <p:nvPr/>
              </p:nvSpPr>
              <p:spPr>
                <a:xfrm>
                  <a:off x="389590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7" name="Oval 1026"/>
                <p:cNvSpPr/>
                <p:nvPr/>
              </p:nvSpPr>
              <p:spPr>
                <a:xfrm>
                  <a:off x="433643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8" name="Oval 1027"/>
                <p:cNvSpPr/>
                <p:nvPr/>
              </p:nvSpPr>
              <p:spPr>
                <a:xfrm>
                  <a:off x="477220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29" name="Oval 1028"/>
                <p:cNvSpPr/>
                <p:nvPr/>
              </p:nvSpPr>
              <p:spPr>
                <a:xfrm>
                  <a:off x="5215118"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0" name="Oval 1029"/>
                <p:cNvSpPr/>
                <p:nvPr/>
              </p:nvSpPr>
              <p:spPr>
                <a:xfrm>
                  <a:off x="5648505"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1" name="Oval 1030"/>
                <p:cNvSpPr/>
                <p:nvPr/>
              </p:nvSpPr>
              <p:spPr>
                <a:xfrm>
                  <a:off x="6089036"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2" name="Oval 1031"/>
                <p:cNvSpPr/>
                <p:nvPr/>
              </p:nvSpPr>
              <p:spPr>
                <a:xfrm>
                  <a:off x="653014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3" name="Oval 1032"/>
                <p:cNvSpPr/>
                <p:nvPr/>
              </p:nvSpPr>
              <p:spPr>
                <a:xfrm>
                  <a:off x="6972102"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4" name="Oval 1033"/>
                <p:cNvSpPr/>
                <p:nvPr/>
              </p:nvSpPr>
              <p:spPr>
                <a:xfrm>
                  <a:off x="741501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5" name="Oval 1034"/>
                <p:cNvSpPr/>
                <p:nvPr/>
              </p:nvSpPr>
              <p:spPr>
                <a:xfrm>
                  <a:off x="7854327"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6" name="Oval 1035"/>
                <p:cNvSpPr/>
                <p:nvPr/>
              </p:nvSpPr>
              <p:spPr>
                <a:xfrm>
                  <a:off x="8293693"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7" name="Oval 1036"/>
                <p:cNvSpPr/>
                <p:nvPr/>
              </p:nvSpPr>
              <p:spPr>
                <a:xfrm>
                  <a:off x="873422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38" name="Oval 1037"/>
                <p:cNvSpPr/>
                <p:nvPr/>
              </p:nvSpPr>
              <p:spPr>
                <a:xfrm>
                  <a:off x="9139154" y="4372394"/>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71" name="Group 970"/>
              <p:cNvGrpSpPr/>
              <p:nvPr userDrawn="1"/>
            </p:nvGrpSpPr>
            <p:grpSpPr>
              <a:xfrm>
                <a:off x="-20738" y="4815527"/>
                <a:ext cx="9195892" cy="36000"/>
                <a:chOff x="-20738" y="4815527"/>
                <a:chExt cx="9195892" cy="36000"/>
              </a:xfrm>
              <a:grpFill/>
            </p:grpSpPr>
            <p:sp>
              <p:nvSpPr>
                <p:cNvPr id="995" name="Oval 994"/>
                <p:cNvSpPr/>
                <p:nvPr/>
              </p:nvSpPr>
              <p:spPr>
                <a:xfrm>
                  <a:off x="-207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6" name="Oval 995"/>
                <p:cNvSpPr/>
                <p:nvPr/>
              </p:nvSpPr>
              <p:spPr>
                <a:xfrm>
                  <a:off x="354995"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7" name="Oval 996"/>
                <p:cNvSpPr/>
                <p:nvPr/>
              </p:nvSpPr>
              <p:spPr>
                <a:xfrm>
                  <a:off x="80108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8" name="Oval 997"/>
                <p:cNvSpPr/>
                <p:nvPr/>
              </p:nvSpPr>
              <p:spPr>
                <a:xfrm>
                  <a:off x="124161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9" name="Oval 998"/>
                <p:cNvSpPr/>
                <p:nvPr/>
              </p:nvSpPr>
              <p:spPr>
                <a:xfrm>
                  <a:off x="16805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0" name="Oval 999"/>
                <p:cNvSpPr/>
                <p:nvPr/>
              </p:nvSpPr>
              <p:spPr>
                <a:xfrm>
                  <a:off x="212346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1" name="Oval 1000"/>
                <p:cNvSpPr/>
                <p:nvPr/>
              </p:nvSpPr>
              <p:spPr>
                <a:xfrm>
                  <a:off x="257352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2" name="Oval 1001"/>
                <p:cNvSpPr/>
                <p:nvPr/>
              </p:nvSpPr>
              <p:spPr>
                <a:xfrm>
                  <a:off x="3014053"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3" name="Oval 1002"/>
                <p:cNvSpPr/>
                <p:nvPr/>
              </p:nvSpPr>
              <p:spPr>
                <a:xfrm>
                  <a:off x="345775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4" name="Oval 1003"/>
                <p:cNvSpPr/>
                <p:nvPr/>
              </p:nvSpPr>
              <p:spPr>
                <a:xfrm>
                  <a:off x="389590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5" name="Oval 1004"/>
                <p:cNvSpPr/>
                <p:nvPr/>
              </p:nvSpPr>
              <p:spPr>
                <a:xfrm>
                  <a:off x="433643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6" name="Oval 1005"/>
                <p:cNvSpPr/>
                <p:nvPr/>
              </p:nvSpPr>
              <p:spPr>
                <a:xfrm>
                  <a:off x="477220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7" name="Oval 1006"/>
                <p:cNvSpPr/>
                <p:nvPr/>
              </p:nvSpPr>
              <p:spPr>
                <a:xfrm>
                  <a:off x="521511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8" name="Oval 1007"/>
                <p:cNvSpPr/>
                <p:nvPr/>
              </p:nvSpPr>
              <p:spPr>
                <a:xfrm>
                  <a:off x="565802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09" name="Oval 1008"/>
                <p:cNvSpPr/>
                <p:nvPr/>
              </p:nvSpPr>
              <p:spPr>
                <a:xfrm>
                  <a:off x="6100941"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0" name="Oval 1009"/>
                <p:cNvSpPr/>
                <p:nvPr/>
              </p:nvSpPr>
              <p:spPr>
                <a:xfrm>
                  <a:off x="6542049"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1" name="Oval 1010"/>
                <p:cNvSpPr/>
                <p:nvPr/>
              </p:nvSpPr>
              <p:spPr>
                <a:xfrm>
                  <a:off x="6981626"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2" name="Oval 1011"/>
                <p:cNvSpPr/>
                <p:nvPr/>
              </p:nvSpPr>
              <p:spPr>
                <a:xfrm>
                  <a:off x="7424537"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3" name="Oval 1012"/>
                <p:cNvSpPr/>
                <p:nvPr/>
              </p:nvSpPr>
              <p:spPr>
                <a:xfrm>
                  <a:off x="7866232"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4" name="Oval 1013"/>
                <p:cNvSpPr/>
                <p:nvPr/>
              </p:nvSpPr>
              <p:spPr>
                <a:xfrm>
                  <a:off x="8305598"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5" name="Oval 1014"/>
                <p:cNvSpPr/>
                <p:nvPr/>
              </p:nvSpPr>
              <p:spPr>
                <a:xfrm>
                  <a:off x="8748510"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1016" name="Oval 1015"/>
                <p:cNvSpPr/>
                <p:nvPr/>
              </p:nvSpPr>
              <p:spPr>
                <a:xfrm>
                  <a:off x="9139154" y="4815527"/>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972" name="Group 971"/>
              <p:cNvGrpSpPr/>
              <p:nvPr userDrawn="1"/>
            </p:nvGrpSpPr>
            <p:grpSpPr>
              <a:xfrm>
                <a:off x="-20738" y="5269772"/>
                <a:ext cx="9195892" cy="36000"/>
                <a:chOff x="-20738" y="5269772"/>
                <a:chExt cx="9195892" cy="36000"/>
              </a:xfrm>
              <a:grpFill/>
            </p:grpSpPr>
            <p:sp>
              <p:nvSpPr>
                <p:cNvPr id="973" name="Oval 972"/>
                <p:cNvSpPr/>
                <p:nvPr/>
              </p:nvSpPr>
              <p:spPr>
                <a:xfrm>
                  <a:off x="-207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4" name="Oval 973"/>
                <p:cNvSpPr/>
                <p:nvPr/>
              </p:nvSpPr>
              <p:spPr>
                <a:xfrm>
                  <a:off x="34547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5" name="Oval 974"/>
                <p:cNvSpPr/>
                <p:nvPr/>
              </p:nvSpPr>
              <p:spPr>
                <a:xfrm>
                  <a:off x="79155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6" name="Oval 975"/>
                <p:cNvSpPr/>
                <p:nvPr/>
              </p:nvSpPr>
              <p:spPr>
                <a:xfrm>
                  <a:off x="123208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7" name="Oval 976"/>
                <p:cNvSpPr/>
                <p:nvPr/>
              </p:nvSpPr>
              <p:spPr>
                <a:xfrm>
                  <a:off x="16805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8" name="Oval 977"/>
                <p:cNvSpPr/>
                <p:nvPr/>
              </p:nvSpPr>
              <p:spPr>
                <a:xfrm>
                  <a:off x="212346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79" name="Oval 978"/>
                <p:cNvSpPr/>
                <p:nvPr/>
              </p:nvSpPr>
              <p:spPr>
                <a:xfrm>
                  <a:off x="2573523"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0" name="Oval 979"/>
                <p:cNvSpPr/>
                <p:nvPr/>
              </p:nvSpPr>
              <p:spPr>
                <a:xfrm>
                  <a:off x="30045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1" name="Oval 980"/>
                <p:cNvSpPr/>
                <p:nvPr/>
              </p:nvSpPr>
              <p:spPr>
                <a:xfrm>
                  <a:off x="34482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2" name="Oval 981"/>
                <p:cNvSpPr/>
                <p:nvPr/>
              </p:nvSpPr>
              <p:spPr>
                <a:xfrm>
                  <a:off x="3895907"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3" name="Oval 982"/>
                <p:cNvSpPr/>
                <p:nvPr/>
              </p:nvSpPr>
              <p:spPr>
                <a:xfrm>
                  <a:off x="433643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4" name="Oval 983"/>
                <p:cNvSpPr/>
                <p:nvPr/>
              </p:nvSpPr>
              <p:spPr>
                <a:xfrm>
                  <a:off x="477220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5" name="Oval 984"/>
                <p:cNvSpPr/>
                <p:nvPr/>
              </p:nvSpPr>
              <p:spPr>
                <a:xfrm>
                  <a:off x="5215118"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6" name="Oval 985"/>
                <p:cNvSpPr/>
                <p:nvPr/>
              </p:nvSpPr>
              <p:spPr>
                <a:xfrm>
                  <a:off x="565802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7" name="Oval 986"/>
                <p:cNvSpPr/>
                <p:nvPr/>
              </p:nvSpPr>
              <p:spPr>
                <a:xfrm>
                  <a:off x="61009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8" name="Oval 987"/>
                <p:cNvSpPr/>
                <p:nvPr/>
              </p:nvSpPr>
              <p:spPr>
                <a:xfrm>
                  <a:off x="654681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89" name="Oval 988"/>
                <p:cNvSpPr/>
                <p:nvPr/>
              </p:nvSpPr>
              <p:spPr>
                <a:xfrm>
                  <a:off x="6988769"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0" name="Oval 989"/>
                <p:cNvSpPr/>
                <p:nvPr/>
              </p:nvSpPr>
              <p:spPr>
                <a:xfrm>
                  <a:off x="7431680"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1" name="Oval 990"/>
                <p:cNvSpPr/>
                <p:nvPr/>
              </p:nvSpPr>
              <p:spPr>
                <a:xfrm>
                  <a:off x="7875756"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2" name="Oval 991"/>
                <p:cNvSpPr/>
                <p:nvPr/>
              </p:nvSpPr>
              <p:spPr>
                <a:xfrm>
                  <a:off x="8312741"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3" name="Oval 992"/>
                <p:cNvSpPr/>
                <p:nvPr/>
              </p:nvSpPr>
              <p:spPr>
                <a:xfrm>
                  <a:off x="875803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94" name="Oval 993"/>
                <p:cNvSpPr/>
                <p:nvPr/>
              </p:nvSpPr>
              <p:spPr>
                <a:xfrm>
                  <a:off x="9139154" y="5269772"/>
                  <a:ext cx="36000" cy="36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nvGrpSpPr>
            <p:cNvPr id="637" name="Group 636"/>
            <p:cNvGrpSpPr/>
            <p:nvPr userDrawn="1"/>
          </p:nvGrpSpPr>
          <p:grpSpPr>
            <a:xfrm>
              <a:off x="158146" y="318079"/>
              <a:ext cx="8826587" cy="5261089"/>
              <a:chOff x="158146" y="318079"/>
              <a:chExt cx="8826587" cy="5261089"/>
            </a:xfrm>
            <a:solidFill>
              <a:srgbClr val="57C5C0"/>
            </a:solidFill>
          </p:grpSpPr>
          <p:grpSp>
            <p:nvGrpSpPr>
              <p:cNvPr id="638" name="Group 637"/>
              <p:cNvGrpSpPr/>
              <p:nvPr userDrawn="1"/>
            </p:nvGrpSpPr>
            <p:grpSpPr>
              <a:xfrm>
                <a:off x="262912" y="318079"/>
                <a:ext cx="8612511" cy="10800"/>
                <a:chOff x="262912" y="318079"/>
                <a:chExt cx="8612511" cy="10800"/>
              </a:xfrm>
              <a:grpFill/>
            </p:grpSpPr>
            <p:sp>
              <p:nvSpPr>
                <p:cNvPr id="938" name="Oval 937"/>
                <p:cNvSpPr/>
                <p:nvPr/>
              </p:nvSpPr>
              <p:spPr>
                <a:xfrm>
                  <a:off x="262912"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9" name="Oval 938"/>
                <p:cNvSpPr/>
                <p:nvPr/>
              </p:nvSpPr>
              <p:spPr>
                <a:xfrm>
                  <a:off x="67248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0" name="Oval 939"/>
                <p:cNvSpPr/>
                <p:nvPr/>
              </p:nvSpPr>
              <p:spPr>
                <a:xfrm>
                  <a:off x="108022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1" name="Oval 940"/>
                <p:cNvSpPr/>
                <p:nvPr/>
              </p:nvSpPr>
              <p:spPr>
                <a:xfrm>
                  <a:off x="14969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2" name="Oval 941"/>
                <p:cNvSpPr/>
                <p:nvPr/>
              </p:nvSpPr>
              <p:spPr>
                <a:xfrm>
                  <a:off x="190652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3" name="Oval 942"/>
                <p:cNvSpPr/>
                <p:nvPr/>
              </p:nvSpPr>
              <p:spPr>
                <a:xfrm>
                  <a:off x="2308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4" name="Oval 943"/>
                <p:cNvSpPr/>
                <p:nvPr/>
              </p:nvSpPr>
              <p:spPr>
                <a:xfrm>
                  <a:off x="272274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5" name="Oval 944"/>
                <p:cNvSpPr/>
                <p:nvPr/>
              </p:nvSpPr>
              <p:spPr>
                <a:xfrm>
                  <a:off x="3127556"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6" name="Oval 945"/>
                <p:cNvSpPr/>
                <p:nvPr/>
              </p:nvSpPr>
              <p:spPr>
                <a:xfrm>
                  <a:off x="35363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7" name="Oval 946"/>
                <p:cNvSpPr/>
                <p:nvPr/>
              </p:nvSpPr>
              <p:spPr>
                <a:xfrm>
                  <a:off x="39482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8" name="Oval 947"/>
                <p:cNvSpPr/>
                <p:nvPr/>
              </p:nvSpPr>
              <p:spPr>
                <a:xfrm>
                  <a:off x="436025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49" name="Oval 948"/>
                <p:cNvSpPr/>
                <p:nvPr/>
              </p:nvSpPr>
              <p:spPr>
                <a:xfrm>
                  <a:off x="4769825"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0" name="Oval 949"/>
                <p:cNvSpPr/>
                <p:nvPr/>
              </p:nvSpPr>
              <p:spPr>
                <a:xfrm>
                  <a:off x="517463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1" name="Oval 950"/>
                <p:cNvSpPr/>
                <p:nvPr/>
              </p:nvSpPr>
              <p:spPr>
                <a:xfrm>
                  <a:off x="5586594"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2" name="Oval 951"/>
                <p:cNvSpPr/>
                <p:nvPr/>
              </p:nvSpPr>
              <p:spPr>
                <a:xfrm>
                  <a:off x="599140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3" name="Oval 952"/>
                <p:cNvSpPr/>
                <p:nvPr/>
              </p:nvSpPr>
              <p:spPr>
                <a:xfrm>
                  <a:off x="640336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4" name="Oval 953"/>
                <p:cNvSpPr/>
                <p:nvPr/>
              </p:nvSpPr>
              <p:spPr>
                <a:xfrm>
                  <a:off x="6816748"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5" name="Oval 954"/>
                <p:cNvSpPr/>
                <p:nvPr/>
              </p:nvSpPr>
              <p:spPr>
                <a:xfrm>
                  <a:off x="7221560"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6" name="Oval 955"/>
                <p:cNvSpPr/>
                <p:nvPr/>
              </p:nvSpPr>
              <p:spPr>
                <a:xfrm>
                  <a:off x="763351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7" name="Oval 956"/>
                <p:cNvSpPr/>
                <p:nvPr/>
              </p:nvSpPr>
              <p:spPr>
                <a:xfrm>
                  <a:off x="8038329"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8" name="Oval 957"/>
                <p:cNvSpPr/>
                <p:nvPr/>
              </p:nvSpPr>
              <p:spPr>
                <a:xfrm>
                  <a:off x="8455047"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59" name="Oval 958"/>
                <p:cNvSpPr/>
                <p:nvPr/>
              </p:nvSpPr>
              <p:spPr>
                <a:xfrm>
                  <a:off x="8864623" y="318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39" name="Group 638"/>
              <p:cNvGrpSpPr/>
              <p:nvPr userDrawn="1"/>
            </p:nvGrpSpPr>
            <p:grpSpPr>
              <a:xfrm>
                <a:off x="258150" y="699079"/>
                <a:ext cx="8624416" cy="10800"/>
                <a:chOff x="258150" y="699079"/>
                <a:chExt cx="8624416" cy="10800"/>
              </a:xfrm>
              <a:grpFill/>
            </p:grpSpPr>
            <p:sp>
              <p:nvSpPr>
                <p:cNvPr id="916" name="Oval 915"/>
                <p:cNvSpPr/>
                <p:nvPr/>
              </p:nvSpPr>
              <p:spPr>
                <a:xfrm>
                  <a:off x="2581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7" name="Oval 916"/>
                <p:cNvSpPr/>
                <p:nvPr/>
              </p:nvSpPr>
              <p:spPr>
                <a:xfrm>
                  <a:off x="6677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8" name="Oval 917"/>
                <p:cNvSpPr/>
                <p:nvPr/>
              </p:nvSpPr>
              <p:spPr>
                <a:xfrm>
                  <a:off x="107546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9" name="Oval 918"/>
                <p:cNvSpPr/>
                <p:nvPr/>
              </p:nvSpPr>
              <p:spPr>
                <a:xfrm>
                  <a:off x="149218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0" name="Oval 919"/>
                <p:cNvSpPr/>
                <p:nvPr/>
              </p:nvSpPr>
              <p:spPr>
                <a:xfrm>
                  <a:off x="1901758"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1" name="Oval 920"/>
                <p:cNvSpPr/>
                <p:nvPr/>
              </p:nvSpPr>
              <p:spPr>
                <a:xfrm>
                  <a:off x="230840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2" name="Oval 921"/>
                <p:cNvSpPr/>
                <p:nvPr/>
              </p:nvSpPr>
              <p:spPr>
                <a:xfrm>
                  <a:off x="272274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3" name="Oval 922"/>
                <p:cNvSpPr/>
                <p:nvPr/>
              </p:nvSpPr>
              <p:spPr>
                <a:xfrm>
                  <a:off x="312755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4" name="Oval 923"/>
                <p:cNvSpPr/>
                <p:nvPr/>
              </p:nvSpPr>
              <p:spPr>
                <a:xfrm>
                  <a:off x="35363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5" name="Oval 924"/>
                <p:cNvSpPr/>
                <p:nvPr/>
              </p:nvSpPr>
              <p:spPr>
                <a:xfrm>
                  <a:off x="39482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6" name="Oval 925"/>
                <p:cNvSpPr/>
                <p:nvPr/>
              </p:nvSpPr>
              <p:spPr>
                <a:xfrm>
                  <a:off x="436025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7" name="Oval 926"/>
                <p:cNvSpPr/>
                <p:nvPr/>
              </p:nvSpPr>
              <p:spPr>
                <a:xfrm>
                  <a:off x="4769825"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8" name="Oval 927"/>
                <p:cNvSpPr/>
                <p:nvPr/>
              </p:nvSpPr>
              <p:spPr>
                <a:xfrm>
                  <a:off x="517463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29" name="Oval 928"/>
                <p:cNvSpPr/>
                <p:nvPr/>
              </p:nvSpPr>
              <p:spPr>
                <a:xfrm>
                  <a:off x="5586594"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0" name="Oval 929"/>
                <p:cNvSpPr/>
                <p:nvPr/>
              </p:nvSpPr>
              <p:spPr>
                <a:xfrm>
                  <a:off x="600017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1" name="Oval 930"/>
                <p:cNvSpPr/>
                <p:nvPr/>
              </p:nvSpPr>
              <p:spPr>
                <a:xfrm>
                  <a:off x="641050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2" name="Oval 931"/>
                <p:cNvSpPr/>
                <p:nvPr/>
              </p:nvSpPr>
              <p:spPr>
                <a:xfrm>
                  <a:off x="6823891"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3" name="Oval 932"/>
                <p:cNvSpPr/>
                <p:nvPr/>
              </p:nvSpPr>
              <p:spPr>
                <a:xfrm>
                  <a:off x="7228703"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4" name="Oval 933"/>
                <p:cNvSpPr/>
                <p:nvPr/>
              </p:nvSpPr>
              <p:spPr>
                <a:xfrm>
                  <a:off x="7640660"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5" name="Oval 934"/>
                <p:cNvSpPr/>
                <p:nvPr/>
              </p:nvSpPr>
              <p:spPr>
                <a:xfrm>
                  <a:off x="8045472"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6" name="Oval 935"/>
                <p:cNvSpPr/>
                <p:nvPr/>
              </p:nvSpPr>
              <p:spPr>
                <a:xfrm>
                  <a:off x="8455047"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37" name="Oval 936"/>
                <p:cNvSpPr/>
                <p:nvPr/>
              </p:nvSpPr>
              <p:spPr>
                <a:xfrm>
                  <a:off x="8871766" y="699079"/>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0" name="Group 639"/>
              <p:cNvGrpSpPr/>
              <p:nvPr userDrawn="1"/>
            </p:nvGrpSpPr>
            <p:grpSpPr>
              <a:xfrm>
                <a:off x="253388" y="1088253"/>
                <a:ext cx="8636321" cy="10800"/>
                <a:chOff x="253388" y="1088253"/>
                <a:chExt cx="8636321" cy="10800"/>
              </a:xfrm>
              <a:grpFill/>
            </p:grpSpPr>
            <p:sp>
              <p:nvSpPr>
                <p:cNvPr id="894" name="Oval 893"/>
                <p:cNvSpPr/>
                <p:nvPr/>
              </p:nvSpPr>
              <p:spPr>
                <a:xfrm>
                  <a:off x="253388"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5" name="Oval 894"/>
                <p:cNvSpPr/>
                <p:nvPr/>
              </p:nvSpPr>
              <p:spPr>
                <a:xfrm>
                  <a:off x="66296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6" name="Oval 895"/>
                <p:cNvSpPr/>
                <p:nvPr/>
              </p:nvSpPr>
              <p:spPr>
                <a:xfrm>
                  <a:off x="1070702"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7" name="Oval 896"/>
                <p:cNvSpPr/>
                <p:nvPr/>
              </p:nvSpPr>
              <p:spPr>
                <a:xfrm>
                  <a:off x="1487421"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8" name="Oval 897"/>
                <p:cNvSpPr/>
                <p:nvPr/>
              </p:nvSpPr>
              <p:spPr>
                <a:xfrm>
                  <a:off x="189699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9" name="Oval 898"/>
                <p:cNvSpPr/>
                <p:nvPr/>
              </p:nvSpPr>
              <p:spPr>
                <a:xfrm>
                  <a:off x="230840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0" name="Oval 899"/>
                <p:cNvSpPr/>
                <p:nvPr/>
              </p:nvSpPr>
              <p:spPr>
                <a:xfrm>
                  <a:off x="271798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1" name="Oval 900"/>
                <p:cNvSpPr/>
                <p:nvPr/>
              </p:nvSpPr>
              <p:spPr>
                <a:xfrm>
                  <a:off x="312755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2" name="Oval 901"/>
                <p:cNvSpPr/>
                <p:nvPr/>
              </p:nvSpPr>
              <p:spPr>
                <a:xfrm>
                  <a:off x="35363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3" name="Oval 902"/>
                <p:cNvSpPr/>
                <p:nvPr/>
              </p:nvSpPr>
              <p:spPr>
                <a:xfrm>
                  <a:off x="39482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4" name="Oval 903"/>
                <p:cNvSpPr/>
                <p:nvPr/>
              </p:nvSpPr>
              <p:spPr>
                <a:xfrm>
                  <a:off x="4360250"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5" name="Oval 904"/>
                <p:cNvSpPr/>
                <p:nvPr/>
              </p:nvSpPr>
              <p:spPr>
                <a:xfrm>
                  <a:off x="476982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6" name="Oval 905"/>
                <p:cNvSpPr/>
                <p:nvPr/>
              </p:nvSpPr>
              <p:spPr>
                <a:xfrm>
                  <a:off x="517463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7" name="Oval 906"/>
                <p:cNvSpPr/>
                <p:nvPr/>
              </p:nvSpPr>
              <p:spPr>
                <a:xfrm>
                  <a:off x="558659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8" name="Oval 907"/>
                <p:cNvSpPr/>
                <p:nvPr/>
              </p:nvSpPr>
              <p:spPr>
                <a:xfrm>
                  <a:off x="600017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09" name="Oval 908"/>
                <p:cNvSpPr/>
                <p:nvPr/>
              </p:nvSpPr>
              <p:spPr>
                <a:xfrm>
                  <a:off x="641764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0" name="Oval 909"/>
                <p:cNvSpPr/>
                <p:nvPr/>
              </p:nvSpPr>
              <p:spPr>
                <a:xfrm>
                  <a:off x="6831034"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1" name="Oval 910"/>
                <p:cNvSpPr/>
                <p:nvPr/>
              </p:nvSpPr>
              <p:spPr>
                <a:xfrm>
                  <a:off x="7235846"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2" name="Oval 911"/>
                <p:cNvSpPr/>
                <p:nvPr/>
              </p:nvSpPr>
              <p:spPr>
                <a:xfrm>
                  <a:off x="7647803"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3" name="Oval 912"/>
                <p:cNvSpPr/>
                <p:nvPr/>
              </p:nvSpPr>
              <p:spPr>
                <a:xfrm>
                  <a:off x="8052615"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4" name="Oval 913"/>
                <p:cNvSpPr/>
                <p:nvPr/>
              </p:nvSpPr>
              <p:spPr>
                <a:xfrm>
                  <a:off x="8455047"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915" name="Oval 914"/>
                <p:cNvSpPr/>
                <p:nvPr/>
              </p:nvSpPr>
              <p:spPr>
                <a:xfrm>
                  <a:off x="8878909" y="108825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1" name="Group 640"/>
              <p:cNvGrpSpPr/>
              <p:nvPr userDrawn="1"/>
            </p:nvGrpSpPr>
            <p:grpSpPr>
              <a:xfrm>
                <a:off x="243864" y="1477443"/>
                <a:ext cx="8650607" cy="10800"/>
                <a:chOff x="243864" y="1477443"/>
                <a:chExt cx="8650607" cy="10800"/>
              </a:xfrm>
              <a:grpFill/>
            </p:grpSpPr>
            <p:sp>
              <p:nvSpPr>
                <p:cNvPr id="872" name="Oval 871"/>
                <p:cNvSpPr/>
                <p:nvPr/>
              </p:nvSpPr>
              <p:spPr>
                <a:xfrm>
                  <a:off x="24386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3" name="Oval 872"/>
                <p:cNvSpPr/>
                <p:nvPr/>
              </p:nvSpPr>
              <p:spPr>
                <a:xfrm>
                  <a:off x="653439"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4" name="Oval 873"/>
                <p:cNvSpPr/>
                <p:nvPr/>
              </p:nvSpPr>
              <p:spPr>
                <a:xfrm>
                  <a:off x="106117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5" name="Oval 874"/>
                <p:cNvSpPr/>
                <p:nvPr/>
              </p:nvSpPr>
              <p:spPr>
                <a:xfrm>
                  <a:off x="147789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6" name="Oval 875"/>
                <p:cNvSpPr/>
                <p:nvPr/>
              </p:nvSpPr>
              <p:spPr>
                <a:xfrm>
                  <a:off x="189461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7" name="Oval 876"/>
                <p:cNvSpPr/>
                <p:nvPr/>
              </p:nvSpPr>
              <p:spPr>
                <a:xfrm>
                  <a:off x="230364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8" name="Oval 877"/>
                <p:cNvSpPr/>
                <p:nvPr/>
              </p:nvSpPr>
              <p:spPr>
                <a:xfrm>
                  <a:off x="271798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9" name="Oval 878"/>
                <p:cNvSpPr/>
                <p:nvPr/>
              </p:nvSpPr>
              <p:spPr>
                <a:xfrm>
                  <a:off x="312755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0" name="Oval 879"/>
                <p:cNvSpPr/>
                <p:nvPr/>
              </p:nvSpPr>
              <p:spPr>
                <a:xfrm>
                  <a:off x="35363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1" name="Oval 880"/>
                <p:cNvSpPr/>
                <p:nvPr/>
              </p:nvSpPr>
              <p:spPr>
                <a:xfrm>
                  <a:off x="39482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2" name="Oval 881"/>
                <p:cNvSpPr/>
                <p:nvPr/>
              </p:nvSpPr>
              <p:spPr>
                <a:xfrm>
                  <a:off x="4360250"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3" name="Oval 882"/>
                <p:cNvSpPr/>
                <p:nvPr/>
              </p:nvSpPr>
              <p:spPr>
                <a:xfrm>
                  <a:off x="476982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4" name="Oval 883"/>
                <p:cNvSpPr/>
                <p:nvPr/>
              </p:nvSpPr>
              <p:spPr>
                <a:xfrm>
                  <a:off x="517463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5" name="Oval 884"/>
                <p:cNvSpPr/>
                <p:nvPr/>
              </p:nvSpPr>
              <p:spPr>
                <a:xfrm>
                  <a:off x="5586594"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6" name="Oval 885"/>
                <p:cNvSpPr/>
                <p:nvPr/>
              </p:nvSpPr>
              <p:spPr>
                <a:xfrm>
                  <a:off x="6000176"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7" name="Oval 886"/>
                <p:cNvSpPr/>
                <p:nvPr/>
              </p:nvSpPr>
              <p:spPr>
                <a:xfrm>
                  <a:off x="641526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8" name="Oval 887"/>
                <p:cNvSpPr/>
                <p:nvPr/>
              </p:nvSpPr>
              <p:spPr>
                <a:xfrm>
                  <a:off x="6828653"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89" name="Oval 888"/>
                <p:cNvSpPr/>
                <p:nvPr/>
              </p:nvSpPr>
              <p:spPr>
                <a:xfrm>
                  <a:off x="7240608"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0" name="Oval 889"/>
                <p:cNvSpPr/>
                <p:nvPr/>
              </p:nvSpPr>
              <p:spPr>
                <a:xfrm>
                  <a:off x="765256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1" name="Oval 890"/>
                <p:cNvSpPr/>
                <p:nvPr/>
              </p:nvSpPr>
              <p:spPr>
                <a:xfrm>
                  <a:off x="8057377"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2" name="Oval 891"/>
                <p:cNvSpPr/>
                <p:nvPr/>
              </p:nvSpPr>
              <p:spPr>
                <a:xfrm>
                  <a:off x="8474095"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93" name="Oval 892"/>
                <p:cNvSpPr/>
                <p:nvPr/>
              </p:nvSpPr>
              <p:spPr>
                <a:xfrm>
                  <a:off x="8883671" y="1477443"/>
                  <a:ext cx="10800" cy="10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2" name="Group 641"/>
              <p:cNvGrpSpPr/>
              <p:nvPr userDrawn="1"/>
            </p:nvGrpSpPr>
            <p:grpSpPr>
              <a:xfrm>
                <a:off x="237514" y="1868436"/>
                <a:ext cx="8668919" cy="18000"/>
                <a:chOff x="237514" y="1868436"/>
                <a:chExt cx="8668919" cy="18000"/>
              </a:xfrm>
              <a:grpFill/>
            </p:grpSpPr>
            <p:sp>
              <p:nvSpPr>
                <p:cNvPr id="850" name="Oval 849"/>
                <p:cNvSpPr/>
                <p:nvPr/>
              </p:nvSpPr>
              <p:spPr>
                <a:xfrm>
                  <a:off x="23751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1" name="Oval 850"/>
                <p:cNvSpPr/>
                <p:nvPr/>
              </p:nvSpPr>
              <p:spPr>
                <a:xfrm>
                  <a:off x="65026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2" name="Oval 851"/>
                <p:cNvSpPr/>
                <p:nvPr/>
              </p:nvSpPr>
              <p:spPr>
                <a:xfrm>
                  <a:off x="105800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3" name="Oval 852"/>
                <p:cNvSpPr/>
                <p:nvPr/>
              </p:nvSpPr>
              <p:spPr>
                <a:xfrm>
                  <a:off x="1474722"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4" name="Oval 853"/>
                <p:cNvSpPr/>
                <p:nvPr/>
              </p:nvSpPr>
              <p:spPr>
                <a:xfrm>
                  <a:off x="18882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5" name="Oval 854"/>
                <p:cNvSpPr/>
                <p:nvPr/>
              </p:nvSpPr>
              <p:spPr>
                <a:xfrm>
                  <a:off x="229729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6" name="Oval 855"/>
                <p:cNvSpPr/>
                <p:nvPr/>
              </p:nvSpPr>
              <p:spPr>
                <a:xfrm>
                  <a:off x="27116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7" name="Oval 856"/>
                <p:cNvSpPr/>
                <p:nvPr/>
              </p:nvSpPr>
              <p:spPr>
                <a:xfrm>
                  <a:off x="312120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8" name="Oval 857"/>
                <p:cNvSpPr/>
                <p:nvPr/>
              </p:nvSpPr>
              <p:spPr>
                <a:xfrm>
                  <a:off x="35363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59" name="Oval 858"/>
                <p:cNvSpPr/>
                <p:nvPr/>
              </p:nvSpPr>
              <p:spPr>
                <a:xfrm>
                  <a:off x="39482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0" name="Oval 859"/>
                <p:cNvSpPr/>
                <p:nvPr/>
              </p:nvSpPr>
              <p:spPr>
                <a:xfrm>
                  <a:off x="4360250"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1" name="Oval 860"/>
                <p:cNvSpPr/>
                <p:nvPr/>
              </p:nvSpPr>
              <p:spPr>
                <a:xfrm>
                  <a:off x="476982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2" name="Oval 861"/>
                <p:cNvSpPr/>
                <p:nvPr/>
              </p:nvSpPr>
              <p:spPr>
                <a:xfrm>
                  <a:off x="517463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3" name="Oval 862"/>
                <p:cNvSpPr/>
                <p:nvPr/>
              </p:nvSpPr>
              <p:spPr>
                <a:xfrm>
                  <a:off x="5586594"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4" name="Oval 863"/>
                <p:cNvSpPr/>
                <p:nvPr/>
              </p:nvSpPr>
              <p:spPr>
                <a:xfrm>
                  <a:off x="6010976"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5" name="Oval 864"/>
                <p:cNvSpPr/>
                <p:nvPr/>
              </p:nvSpPr>
              <p:spPr>
                <a:xfrm>
                  <a:off x="641526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6" name="Oval 865"/>
                <p:cNvSpPr/>
                <p:nvPr/>
              </p:nvSpPr>
              <p:spPr>
                <a:xfrm>
                  <a:off x="682865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7" name="Oval 866"/>
                <p:cNvSpPr/>
                <p:nvPr/>
              </p:nvSpPr>
              <p:spPr>
                <a:xfrm>
                  <a:off x="7240608"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8" name="Oval 867"/>
                <p:cNvSpPr/>
                <p:nvPr/>
              </p:nvSpPr>
              <p:spPr>
                <a:xfrm>
                  <a:off x="7652565"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69" name="Oval 868"/>
                <p:cNvSpPr/>
                <p:nvPr/>
              </p:nvSpPr>
              <p:spPr>
                <a:xfrm>
                  <a:off x="8062139"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0" name="Oval 869"/>
                <p:cNvSpPr/>
                <p:nvPr/>
              </p:nvSpPr>
              <p:spPr>
                <a:xfrm>
                  <a:off x="8478857"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71" name="Oval 870"/>
                <p:cNvSpPr/>
                <p:nvPr/>
              </p:nvSpPr>
              <p:spPr>
                <a:xfrm>
                  <a:off x="8888433" y="1868436"/>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3" name="Group 642"/>
              <p:cNvGrpSpPr/>
              <p:nvPr userDrawn="1"/>
            </p:nvGrpSpPr>
            <p:grpSpPr>
              <a:xfrm>
                <a:off x="227990" y="2258487"/>
                <a:ext cx="8687967" cy="18000"/>
                <a:chOff x="227990" y="2258487"/>
                <a:chExt cx="8687967" cy="18000"/>
              </a:xfrm>
              <a:grpFill/>
            </p:grpSpPr>
            <p:sp>
              <p:nvSpPr>
                <p:cNvPr id="828" name="Oval 827"/>
                <p:cNvSpPr/>
                <p:nvPr/>
              </p:nvSpPr>
              <p:spPr>
                <a:xfrm>
                  <a:off x="2279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9" name="Oval 828"/>
                <p:cNvSpPr/>
                <p:nvPr/>
              </p:nvSpPr>
              <p:spPr>
                <a:xfrm>
                  <a:off x="64312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0" name="Oval 829"/>
                <p:cNvSpPr/>
                <p:nvPr/>
              </p:nvSpPr>
              <p:spPr>
                <a:xfrm>
                  <a:off x="1053241"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1" name="Oval 830"/>
                <p:cNvSpPr/>
                <p:nvPr/>
              </p:nvSpPr>
              <p:spPr>
                <a:xfrm>
                  <a:off x="1467579"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2" name="Oval 831"/>
                <p:cNvSpPr/>
                <p:nvPr/>
              </p:nvSpPr>
              <p:spPr>
                <a:xfrm>
                  <a:off x="188350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3" name="Oval 832"/>
                <p:cNvSpPr/>
                <p:nvPr/>
              </p:nvSpPr>
              <p:spPr>
                <a:xfrm>
                  <a:off x="229253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4" name="Oval 833"/>
                <p:cNvSpPr/>
                <p:nvPr/>
              </p:nvSpPr>
              <p:spPr>
                <a:xfrm>
                  <a:off x="270449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5" name="Oval 834"/>
                <p:cNvSpPr/>
                <p:nvPr/>
              </p:nvSpPr>
              <p:spPr>
                <a:xfrm>
                  <a:off x="311644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6" name="Oval 835"/>
                <p:cNvSpPr/>
                <p:nvPr/>
              </p:nvSpPr>
              <p:spPr>
                <a:xfrm>
                  <a:off x="352681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7" name="Oval 836"/>
                <p:cNvSpPr/>
                <p:nvPr/>
              </p:nvSpPr>
              <p:spPr>
                <a:xfrm>
                  <a:off x="3943532"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8" name="Oval 837"/>
                <p:cNvSpPr/>
                <p:nvPr/>
              </p:nvSpPr>
              <p:spPr>
                <a:xfrm>
                  <a:off x="436025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39" name="Oval 838"/>
                <p:cNvSpPr/>
                <p:nvPr/>
              </p:nvSpPr>
              <p:spPr>
                <a:xfrm>
                  <a:off x="4769825"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0" name="Oval 839"/>
                <p:cNvSpPr/>
                <p:nvPr/>
              </p:nvSpPr>
              <p:spPr>
                <a:xfrm>
                  <a:off x="517463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1" name="Oval 840"/>
                <p:cNvSpPr/>
                <p:nvPr/>
              </p:nvSpPr>
              <p:spPr>
                <a:xfrm>
                  <a:off x="5586594"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2" name="Oval 841"/>
                <p:cNvSpPr/>
                <p:nvPr/>
              </p:nvSpPr>
              <p:spPr>
                <a:xfrm>
                  <a:off x="6010976"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3" name="Oval 842"/>
                <p:cNvSpPr/>
                <p:nvPr/>
              </p:nvSpPr>
              <p:spPr>
                <a:xfrm>
                  <a:off x="641526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4" name="Oval 843"/>
                <p:cNvSpPr/>
                <p:nvPr/>
              </p:nvSpPr>
              <p:spPr>
                <a:xfrm>
                  <a:off x="682865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5" name="Oval 844"/>
                <p:cNvSpPr/>
                <p:nvPr/>
              </p:nvSpPr>
              <p:spPr>
                <a:xfrm>
                  <a:off x="724537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6" name="Oval 845"/>
                <p:cNvSpPr/>
                <p:nvPr/>
              </p:nvSpPr>
              <p:spPr>
                <a:xfrm>
                  <a:off x="7659708"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7" name="Oval 846"/>
                <p:cNvSpPr/>
                <p:nvPr/>
              </p:nvSpPr>
              <p:spPr>
                <a:xfrm>
                  <a:off x="8071663"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8" name="Oval 847"/>
                <p:cNvSpPr/>
                <p:nvPr/>
              </p:nvSpPr>
              <p:spPr>
                <a:xfrm>
                  <a:off x="8486000"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49" name="Oval 848"/>
                <p:cNvSpPr/>
                <p:nvPr/>
              </p:nvSpPr>
              <p:spPr>
                <a:xfrm>
                  <a:off x="8897957" y="2258487"/>
                  <a:ext cx="18000" cy="180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4" name="Group 643"/>
              <p:cNvGrpSpPr/>
              <p:nvPr userDrawn="1"/>
            </p:nvGrpSpPr>
            <p:grpSpPr>
              <a:xfrm>
                <a:off x="218465" y="2660921"/>
                <a:ext cx="8710617" cy="21600"/>
                <a:chOff x="218465" y="2660921"/>
                <a:chExt cx="8710617" cy="21600"/>
              </a:xfrm>
              <a:grpFill/>
            </p:grpSpPr>
            <p:sp>
              <p:nvSpPr>
                <p:cNvPr id="806" name="Oval 805"/>
                <p:cNvSpPr/>
                <p:nvPr/>
              </p:nvSpPr>
              <p:spPr>
                <a:xfrm>
                  <a:off x="21846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7" name="Oval 806"/>
                <p:cNvSpPr/>
                <p:nvPr/>
              </p:nvSpPr>
              <p:spPr>
                <a:xfrm>
                  <a:off x="62724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8" name="Oval 807"/>
                <p:cNvSpPr/>
                <p:nvPr/>
              </p:nvSpPr>
              <p:spPr>
                <a:xfrm>
                  <a:off x="104371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9" name="Oval 808"/>
                <p:cNvSpPr/>
                <p:nvPr/>
              </p:nvSpPr>
              <p:spPr>
                <a:xfrm>
                  <a:off x="145805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0" name="Oval 809"/>
                <p:cNvSpPr/>
                <p:nvPr/>
              </p:nvSpPr>
              <p:spPr>
                <a:xfrm>
                  <a:off x="187080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1" name="Oval 810"/>
                <p:cNvSpPr/>
                <p:nvPr/>
              </p:nvSpPr>
              <p:spPr>
                <a:xfrm>
                  <a:off x="22830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2" name="Oval 811"/>
                <p:cNvSpPr/>
                <p:nvPr/>
              </p:nvSpPr>
              <p:spPr>
                <a:xfrm>
                  <a:off x="270449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3" name="Oval 812"/>
                <p:cNvSpPr/>
                <p:nvPr/>
              </p:nvSpPr>
              <p:spPr>
                <a:xfrm>
                  <a:off x="311644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4" name="Oval 813"/>
                <p:cNvSpPr/>
                <p:nvPr/>
              </p:nvSpPr>
              <p:spPr>
                <a:xfrm>
                  <a:off x="352681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5" name="Oval 814"/>
                <p:cNvSpPr/>
                <p:nvPr/>
              </p:nvSpPr>
              <p:spPr>
                <a:xfrm>
                  <a:off x="394353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6" name="Oval 815"/>
                <p:cNvSpPr/>
                <p:nvPr/>
              </p:nvSpPr>
              <p:spPr>
                <a:xfrm>
                  <a:off x="43602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7" name="Oval 816"/>
                <p:cNvSpPr/>
                <p:nvPr/>
              </p:nvSpPr>
              <p:spPr>
                <a:xfrm>
                  <a:off x="4769825"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8" name="Oval 817"/>
                <p:cNvSpPr/>
                <p:nvPr/>
              </p:nvSpPr>
              <p:spPr>
                <a:xfrm>
                  <a:off x="5174637"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19" name="Oval 818"/>
                <p:cNvSpPr/>
                <p:nvPr/>
              </p:nvSpPr>
              <p:spPr>
                <a:xfrm>
                  <a:off x="5586594"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0" name="Oval 819"/>
                <p:cNvSpPr/>
                <p:nvPr/>
              </p:nvSpPr>
              <p:spPr>
                <a:xfrm>
                  <a:off x="6010976"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1" name="Oval 820"/>
                <p:cNvSpPr/>
                <p:nvPr/>
              </p:nvSpPr>
              <p:spPr>
                <a:xfrm>
                  <a:off x="641526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2" name="Oval 821"/>
                <p:cNvSpPr/>
                <p:nvPr/>
              </p:nvSpPr>
              <p:spPr>
                <a:xfrm>
                  <a:off x="682865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3" name="Oval 822"/>
                <p:cNvSpPr/>
                <p:nvPr/>
              </p:nvSpPr>
              <p:spPr>
                <a:xfrm>
                  <a:off x="724537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4" name="Oval 823"/>
                <p:cNvSpPr/>
                <p:nvPr/>
              </p:nvSpPr>
              <p:spPr>
                <a:xfrm>
                  <a:off x="7659708"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5" name="Oval 824"/>
                <p:cNvSpPr/>
                <p:nvPr/>
              </p:nvSpPr>
              <p:spPr>
                <a:xfrm>
                  <a:off x="8071663"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6" name="Oval 825"/>
                <p:cNvSpPr/>
                <p:nvPr/>
              </p:nvSpPr>
              <p:spPr>
                <a:xfrm>
                  <a:off x="8492350"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27" name="Oval 826"/>
                <p:cNvSpPr/>
                <p:nvPr/>
              </p:nvSpPr>
              <p:spPr>
                <a:xfrm>
                  <a:off x="8907482" y="2660921"/>
                  <a:ext cx="21600" cy="216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5" name="Group 636"/>
              <p:cNvGrpSpPr/>
              <p:nvPr userDrawn="1"/>
            </p:nvGrpSpPr>
            <p:grpSpPr>
              <a:xfrm>
                <a:off x="201798" y="3051926"/>
                <a:ext cx="8734484" cy="28800"/>
                <a:chOff x="202982" y="3051926"/>
                <a:chExt cx="8734484" cy="28800"/>
              </a:xfrm>
              <a:grpFill/>
            </p:grpSpPr>
            <p:sp>
              <p:nvSpPr>
                <p:cNvPr id="784" name="Oval 783"/>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5" name="Oval 784"/>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6" name="Oval 785"/>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7" name="Oval 786"/>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8" name="Oval 787"/>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9" name="Oval 788"/>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0" name="Oval 789"/>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1" name="Oval 790"/>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2" name="Oval 791"/>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3" name="Oval 792"/>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4" name="Oval 793"/>
                <p:cNvSpPr/>
                <p:nvPr/>
              </p:nvSpPr>
              <p:spPr>
                <a:xfrm>
                  <a:off x="43614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5" name="Oval 794"/>
                <p:cNvSpPr/>
                <p:nvPr/>
              </p:nvSpPr>
              <p:spPr>
                <a:xfrm>
                  <a:off x="477100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6" name="Oval 795"/>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7" name="Oval 796"/>
                <p:cNvSpPr/>
                <p:nvPr/>
              </p:nvSpPr>
              <p:spPr>
                <a:xfrm>
                  <a:off x="5587778"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8" name="Oval 797"/>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99" name="Oval 798"/>
                <p:cNvSpPr/>
                <p:nvPr/>
              </p:nvSpPr>
              <p:spPr>
                <a:xfrm>
                  <a:off x="641645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0" name="Oval 799"/>
                <p:cNvSpPr/>
                <p:nvPr/>
              </p:nvSpPr>
              <p:spPr>
                <a:xfrm>
                  <a:off x="683459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1" name="Oval 800"/>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2" name="Oval 801"/>
                <p:cNvSpPr/>
                <p:nvPr/>
              </p:nvSpPr>
              <p:spPr>
                <a:xfrm>
                  <a:off x="766803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3" name="Oval 802"/>
                <p:cNvSpPr/>
                <p:nvPr/>
              </p:nvSpPr>
              <p:spPr>
                <a:xfrm>
                  <a:off x="80799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4" name="Oval 803"/>
                <p:cNvSpPr/>
                <p:nvPr/>
              </p:nvSpPr>
              <p:spPr>
                <a:xfrm>
                  <a:off x="849353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805" name="Oval 804"/>
                <p:cNvSpPr/>
                <p:nvPr/>
              </p:nvSpPr>
              <p:spPr>
                <a:xfrm>
                  <a:off x="890866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6" name="Group 638"/>
              <p:cNvGrpSpPr/>
              <p:nvPr userDrawn="1"/>
            </p:nvGrpSpPr>
            <p:grpSpPr>
              <a:xfrm>
                <a:off x="201798" y="3466898"/>
                <a:ext cx="8744008" cy="28800"/>
                <a:chOff x="202982" y="3051926"/>
                <a:chExt cx="8744008" cy="28800"/>
              </a:xfrm>
              <a:grpFill/>
            </p:grpSpPr>
            <p:sp>
              <p:nvSpPr>
                <p:cNvPr id="762" name="Oval 761"/>
                <p:cNvSpPr/>
                <p:nvPr/>
              </p:nvSpPr>
              <p:spPr>
                <a:xfrm>
                  <a:off x="20298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3" name="Oval 762"/>
                <p:cNvSpPr/>
                <p:nvPr/>
              </p:nvSpPr>
              <p:spPr>
                <a:xfrm>
                  <a:off x="61652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4" name="Oval 763"/>
                <p:cNvSpPr/>
                <p:nvPr/>
              </p:nvSpPr>
              <p:spPr>
                <a:xfrm>
                  <a:off x="103537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5" name="Oval 764"/>
                <p:cNvSpPr/>
                <p:nvPr/>
              </p:nvSpPr>
              <p:spPr>
                <a:xfrm>
                  <a:off x="1447333"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6" name="Oval 765"/>
                <p:cNvSpPr/>
                <p:nvPr/>
              </p:nvSpPr>
              <p:spPr>
                <a:xfrm>
                  <a:off x="186484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7" name="Oval 766"/>
                <p:cNvSpPr/>
                <p:nvPr/>
              </p:nvSpPr>
              <p:spPr>
                <a:xfrm>
                  <a:off x="227704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8" name="Oval 767"/>
                <p:cNvSpPr/>
                <p:nvPr/>
              </p:nvSpPr>
              <p:spPr>
                <a:xfrm>
                  <a:off x="269615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9" name="Oval 768"/>
                <p:cNvSpPr/>
                <p:nvPr/>
              </p:nvSpPr>
              <p:spPr>
                <a:xfrm>
                  <a:off x="3110485"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0" name="Oval 769"/>
                <p:cNvSpPr/>
                <p:nvPr/>
              </p:nvSpPr>
              <p:spPr>
                <a:xfrm>
                  <a:off x="352085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1" name="Oval 770"/>
                <p:cNvSpPr/>
                <p:nvPr/>
              </p:nvSpPr>
              <p:spPr>
                <a:xfrm>
                  <a:off x="3935192"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2" name="Oval 771"/>
                <p:cNvSpPr/>
                <p:nvPr/>
              </p:nvSpPr>
              <p:spPr>
                <a:xfrm>
                  <a:off x="4349529"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3" name="Oval 772"/>
                <p:cNvSpPr/>
                <p:nvPr/>
              </p:nvSpPr>
              <p:spPr>
                <a:xfrm>
                  <a:off x="476624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4" name="Oval 773"/>
                <p:cNvSpPr/>
                <p:nvPr/>
              </p:nvSpPr>
              <p:spPr>
                <a:xfrm>
                  <a:off x="51758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5" name="Oval 774"/>
                <p:cNvSpPr/>
                <p:nvPr/>
              </p:nvSpPr>
              <p:spPr>
                <a:xfrm>
                  <a:off x="559492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6" name="Oval 775"/>
                <p:cNvSpPr/>
                <p:nvPr/>
              </p:nvSpPr>
              <p:spPr>
                <a:xfrm>
                  <a:off x="601216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7" name="Oval 776"/>
                <p:cNvSpPr/>
                <p:nvPr/>
              </p:nvSpPr>
              <p:spPr>
                <a:xfrm>
                  <a:off x="64212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8" name="Oval 777"/>
                <p:cNvSpPr/>
                <p:nvPr/>
              </p:nvSpPr>
              <p:spPr>
                <a:xfrm>
                  <a:off x="6839361"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79" name="Oval 778"/>
                <p:cNvSpPr/>
                <p:nvPr/>
              </p:nvSpPr>
              <p:spPr>
                <a:xfrm>
                  <a:off x="7251316"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0" name="Oval 779"/>
                <p:cNvSpPr/>
                <p:nvPr/>
              </p:nvSpPr>
              <p:spPr>
                <a:xfrm>
                  <a:off x="767279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1" name="Oval 780"/>
                <p:cNvSpPr/>
                <p:nvPr/>
              </p:nvSpPr>
              <p:spPr>
                <a:xfrm>
                  <a:off x="8089514"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2" name="Oval 781"/>
                <p:cNvSpPr/>
                <p:nvPr/>
              </p:nvSpPr>
              <p:spPr>
                <a:xfrm>
                  <a:off x="8500677"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83" name="Oval 782"/>
                <p:cNvSpPr/>
                <p:nvPr/>
              </p:nvSpPr>
              <p:spPr>
                <a:xfrm>
                  <a:off x="8918190" y="305192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7" name="Group 646"/>
              <p:cNvGrpSpPr/>
              <p:nvPr userDrawn="1"/>
            </p:nvGrpSpPr>
            <p:grpSpPr>
              <a:xfrm>
                <a:off x="198623" y="3876473"/>
                <a:ext cx="8762300" cy="28800"/>
                <a:chOff x="198623" y="3876473"/>
                <a:chExt cx="8762300" cy="28800"/>
              </a:xfrm>
              <a:grpFill/>
            </p:grpSpPr>
            <p:sp>
              <p:nvSpPr>
                <p:cNvPr id="740" name="Oval 739"/>
                <p:cNvSpPr/>
                <p:nvPr/>
              </p:nvSpPr>
              <p:spPr>
                <a:xfrm>
                  <a:off x="1986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1" name="Oval 740"/>
                <p:cNvSpPr/>
                <p:nvPr/>
              </p:nvSpPr>
              <p:spPr>
                <a:xfrm>
                  <a:off x="61216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2" name="Oval 741"/>
                <p:cNvSpPr/>
                <p:nvPr/>
              </p:nvSpPr>
              <p:spPr>
                <a:xfrm>
                  <a:off x="103101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3" name="Oval 742"/>
                <p:cNvSpPr/>
                <p:nvPr/>
              </p:nvSpPr>
              <p:spPr>
                <a:xfrm>
                  <a:off x="1442974"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4" name="Oval 743"/>
                <p:cNvSpPr/>
                <p:nvPr/>
              </p:nvSpPr>
              <p:spPr>
                <a:xfrm>
                  <a:off x="186048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5" name="Oval 744"/>
                <p:cNvSpPr/>
                <p:nvPr/>
              </p:nvSpPr>
              <p:spPr>
                <a:xfrm>
                  <a:off x="227269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6" name="Oval 745"/>
                <p:cNvSpPr/>
                <p:nvPr/>
              </p:nvSpPr>
              <p:spPr>
                <a:xfrm>
                  <a:off x="269179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7" name="Oval 746"/>
                <p:cNvSpPr/>
                <p:nvPr/>
              </p:nvSpPr>
              <p:spPr>
                <a:xfrm>
                  <a:off x="3106126"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8" name="Oval 747"/>
                <p:cNvSpPr/>
                <p:nvPr/>
              </p:nvSpPr>
              <p:spPr>
                <a:xfrm>
                  <a:off x="351649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49" name="Oval 748"/>
                <p:cNvSpPr/>
                <p:nvPr/>
              </p:nvSpPr>
              <p:spPr>
                <a:xfrm>
                  <a:off x="393083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0" name="Oval 749"/>
                <p:cNvSpPr/>
                <p:nvPr/>
              </p:nvSpPr>
              <p:spPr>
                <a:xfrm>
                  <a:off x="4345170"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1" name="Oval 750"/>
                <p:cNvSpPr/>
                <p:nvPr/>
              </p:nvSpPr>
              <p:spPr>
                <a:xfrm>
                  <a:off x="476188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2" name="Oval 751"/>
                <p:cNvSpPr/>
                <p:nvPr/>
              </p:nvSpPr>
              <p:spPr>
                <a:xfrm>
                  <a:off x="51714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3" name="Oval 752"/>
                <p:cNvSpPr/>
                <p:nvPr/>
              </p:nvSpPr>
              <p:spPr>
                <a:xfrm>
                  <a:off x="559056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4" name="Oval 753"/>
                <p:cNvSpPr/>
                <p:nvPr/>
              </p:nvSpPr>
              <p:spPr>
                <a:xfrm>
                  <a:off x="600780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5" name="Oval 754"/>
                <p:cNvSpPr/>
                <p:nvPr/>
              </p:nvSpPr>
              <p:spPr>
                <a:xfrm>
                  <a:off x="6416855"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6" name="Oval 755"/>
                <p:cNvSpPr/>
                <p:nvPr/>
              </p:nvSpPr>
              <p:spPr>
                <a:xfrm>
                  <a:off x="683500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7" name="Oval 756"/>
                <p:cNvSpPr/>
                <p:nvPr/>
              </p:nvSpPr>
              <p:spPr>
                <a:xfrm>
                  <a:off x="7246957"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8" name="Oval 757"/>
                <p:cNvSpPr/>
                <p:nvPr/>
              </p:nvSpPr>
              <p:spPr>
                <a:xfrm>
                  <a:off x="7675581"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59" name="Oval 758"/>
                <p:cNvSpPr/>
                <p:nvPr/>
              </p:nvSpPr>
              <p:spPr>
                <a:xfrm>
                  <a:off x="8092298"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0" name="Oval 759"/>
                <p:cNvSpPr/>
                <p:nvPr/>
              </p:nvSpPr>
              <p:spPr>
                <a:xfrm>
                  <a:off x="8505842"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61" name="Oval 760"/>
                <p:cNvSpPr/>
                <p:nvPr/>
              </p:nvSpPr>
              <p:spPr>
                <a:xfrm>
                  <a:off x="8932123" y="3876473"/>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8" name="Group 647"/>
              <p:cNvGrpSpPr/>
              <p:nvPr userDrawn="1"/>
            </p:nvGrpSpPr>
            <p:grpSpPr>
              <a:xfrm>
                <a:off x="181956" y="4293669"/>
                <a:ext cx="8778967" cy="28800"/>
                <a:chOff x="181956" y="4293669"/>
                <a:chExt cx="8778967" cy="28800"/>
              </a:xfrm>
              <a:grpFill/>
            </p:grpSpPr>
            <p:sp>
              <p:nvSpPr>
                <p:cNvPr id="718" name="Oval 717"/>
                <p:cNvSpPr/>
                <p:nvPr/>
              </p:nvSpPr>
              <p:spPr>
                <a:xfrm>
                  <a:off x="18195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9" name="Oval 718"/>
                <p:cNvSpPr/>
                <p:nvPr/>
              </p:nvSpPr>
              <p:spPr>
                <a:xfrm>
                  <a:off x="60026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0" name="Oval 719"/>
                <p:cNvSpPr/>
                <p:nvPr/>
              </p:nvSpPr>
              <p:spPr>
                <a:xfrm>
                  <a:off x="101911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1" name="Oval 720"/>
                <p:cNvSpPr/>
                <p:nvPr/>
              </p:nvSpPr>
              <p:spPr>
                <a:xfrm>
                  <a:off x="143345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2" name="Oval 721"/>
                <p:cNvSpPr/>
                <p:nvPr/>
              </p:nvSpPr>
              <p:spPr>
                <a:xfrm>
                  <a:off x="184858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3" name="Oval 722"/>
                <p:cNvSpPr/>
                <p:nvPr/>
              </p:nvSpPr>
              <p:spPr>
                <a:xfrm>
                  <a:off x="226554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4" name="Oval 723"/>
                <p:cNvSpPr/>
                <p:nvPr/>
              </p:nvSpPr>
              <p:spPr>
                <a:xfrm>
                  <a:off x="268464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5" name="Oval 724"/>
                <p:cNvSpPr/>
                <p:nvPr/>
              </p:nvSpPr>
              <p:spPr>
                <a:xfrm>
                  <a:off x="3106126"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6" name="Oval 725"/>
                <p:cNvSpPr/>
                <p:nvPr/>
              </p:nvSpPr>
              <p:spPr>
                <a:xfrm>
                  <a:off x="351649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7" name="Oval 726"/>
                <p:cNvSpPr/>
                <p:nvPr/>
              </p:nvSpPr>
              <p:spPr>
                <a:xfrm>
                  <a:off x="393083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8" name="Oval 727"/>
                <p:cNvSpPr/>
                <p:nvPr/>
              </p:nvSpPr>
              <p:spPr>
                <a:xfrm>
                  <a:off x="4345170"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29" name="Oval 728"/>
                <p:cNvSpPr/>
                <p:nvPr/>
              </p:nvSpPr>
              <p:spPr>
                <a:xfrm>
                  <a:off x="4761888"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0" name="Oval 729"/>
                <p:cNvSpPr/>
                <p:nvPr/>
              </p:nvSpPr>
              <p:spPr>
                <a:xfrm>
                  <a:off x="51786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1" name="Oval 730"/>
                <p:cNvSpPr/>
                <p:nvPr/>
              </p:nvSpPr>
              <p:spPr>
                <a:xfrm>
                  <a:off x="55977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2" name="Oval 731"/>
                <p:cNvSpPr/>
                <p:nvPr/>
              </p:nvSpPr>
              <p:spPr>
                <a:xfrm>
                  <a:off x="6007801"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3" name="Oval 732"/>
                <p:cNvSpPr/>
                <p:nvPr/>
              </p:nvSpPr>
              <p:spPr>
                <a:xfrm>
                  <a:off x="64335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4" name="Oval 733"/>
                <p:cNvSpPr/>
                <p:nvPr/>
              </p:nvSpPr>
              <p:spPr>
                <a:xfrm>
                  <a:off x="6846907"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5" name="Oval 734"/>
                <p:cNvSpPr/>
                <p:nvPr/>
              </p:nvSpPr>
              <p:spPr>
                <a:xfrm>
                  <a:off x="725886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6" name="Oval 735"/>
                <p:cNvSpPr/>
                <p:nvPr/>
              </p:nvSpPr>
              <p:spPr>
                <a:xfrm>
                  <a:off x="7685105"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7" name="Oval 736"/>
                <p:cNvSpPr/>
                <p:nvPr/>
              </p:nvSpPr>
              <p:spPr>
                <a:xfrm>
                  <a:off x="810182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8" name="Oval 737"/>
                <p:cNvSpPr/>
                <p:nvPr/>
              </p:nvSpPr>
              <p:spPr>
                <a:xfrm>
                  <a:off x="8505842"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39" name="Oval 738"/>
                <p:cNvSpPr/>
                <p:nvPr/>
              </p:nvSpPr>
              <p:spPr>
                <a:xfrm>
                  <a:off x="8932123" y="4293669"/>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49" name="Group 648"/>
              <p:cNvGrpSpPr/>
              <p:nvPr userDrawn="1"/>
            </p:nvGrpSpPr>
            <p:grpSpPr>
              <a:xfrm>
                <a:off x="172432" y="4708666"/>
                <a:ext cx="8793253" cy="28800"/>
                <a:chOff x="172432" y="4708666"/>
                <a:chExt cx="8793253" cy="28800"/>
              </a:xfrm>
              <a:grpFill/>
            </p:grpSpPr>
            <p:sp>
              <p:nvSpPr>
                <p:cNvPr id="696" name="Oval 695"/>
                <p:cNvSpPr/>
                <p:nvPr/>
              </p:nvSpPr>
              <p:spPr>
                <a:xfrm>
                  <a:off x="17243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7" name="Oval 696"/>
                <p:cNvSpPr/>
                <p:nvPr/>
              </p:nvSpPr>
              <p:spPr>
                <a:xfrm>
                  <a:off x="59073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8" name="Oval 697"/>
                <p:cNvSpPr/>
                <p:nvPr/>
              </p:nvSpPr>
              <p:spPr>
                <a:xfrm>
                  <a:off x="10072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9" name="Oval 698"/>
                <p:cNvSpPr/>
                <p:nvPr/>
              </p:nvSpPr>
              <p:spPr>
                <a:xfrm>
                  <a:off x="142392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0" name="Oval 699"/>
                <p:cNvSpPr/>
                <p:nvPr/>
              </p:nvSpPr>
              <p:spPr>
                <a:xfrm>
                  <a:off x="1839056"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1" name="Oval 700"/>
                <p:cNvSpPr/>
                <p:nvPr/>
              </p:nvSpPr>
              <p:spPr>
                <a:xfrm>
                  <a:off x="225602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2" name="Oval 701"/>
                <p:cNvSpPr/>
                <p:nvPr/>
              </p:nvSpPr>
              <p:spPr>
                <a:xfrm>
                  <a:off x="2675124"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3" name="Oval 702"/>
                <p:cNvSpPr/>
                <p:nvPr/>
              </p:nvSpPr>
              <p:spPr>
                <a:xfrm>
                  <a:off x="309660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4" name="Oval 703"/>
                <p:cNvSpPr/>
                <p:nvPr/>
              </p:nvSpPr>
              <p:spPr>
                <a:xfrm>
                  <a:off x="351649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5" name="Oval 704"/>
                <p:cNvSpPr/>
                <p:nvPr/>
              </p:nvSpPr>
              <p:spPr>
                <a:xfrm>
                  <a:off x="3930833"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6" name="Oval 705"/>
                <p:cNvSpPr/>
                <p:nvPr/>
              </p:nvSpPr>
              <p:spPr>
                <a:xfrm>
                  <a:off x="4345170"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7" name="Oval 706"/>
                <p:cNvSpPr/>
                <p:nvPr/>
              </p:nvSpPr>
              <p:spPr>
                <a:xfrm>
                  <a:off x="4761888"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8" name="Oval 707"/>
                <p:cNvSpPr/>
                <p:nvPr/>
              </p:nvSpPr>
              <p:spPr>
                <a:xfrm>
                  <a:off x="51786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09" name="Oval 708"/>
                <p:cNvSpPr/>
                <p:nvPr/>
              </p:nvSpPr>
              <p:spPr>
                <a:xfrm>
                  <a:off x="55977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0" name="Oval 709"/>
                <p:cNvSpPr/>
                <p:nvPr/>
              </p:nvSpPr>
              <p:spPr>
                <a:xfrm>
                  <a:off x="601732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1" name="Oval 710"/>
                <p:cNvSpPr/>
                <p:nvPr/>
              </p:nvSpPr>
              <p:spPr>
                <a:xfrm>
                  <a:off x="64335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2" name="Oval 711"/>
                <p:cNvSpPr/>
                <p:nvPr/>
              </p:nvSpPr>
              <p:spPr>
                <a:xfrm>
                  <a:off x="684690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3" name="Oval 712"/>
                <p:cNvSpPr/>
                <p:nvPr/>
              </p:nvSpPr>
              <p:spPr>
                <a:xfrm>
                  <a:off x="727076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4" name="Oval 713"/>
                <p:cNvSpPr/>
                <p:nvPr/>
              </p:nvSpPr>
              <p:spPr>
                <a:xfrm>
                  <a:off x="768510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5" name="Oval 714"/>
                <p:cNvSpPr/>
                <p:nvPr/>
              </p:nvSpPr>
              <p:spPr>
                <a:xfrm>
                  <a:off x="8101822"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6" name="Oval 715"/>
                <p:cNvSpPr/>
                <p:nvPr/>
              </p:nvSpPr>
              <p:spPr>
                <a:xfrm>
                  <a:off x="8517747"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717" name="Oval 716"/>
                <p:cNvSpPr/>
                <p:nvPr/>
              </p:nvSpPr>
              <p:spPr>
                <a:xfrm>
                  <a:off x="8936885" y="4708666"/>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50" name="Group 649"/>
              <p:cNvGrpSpPr/>
              <p:nvPr userDrawn="1"/>
            </p:nvGrpSpPr>
            <p:grpSpPr>
              <a:xfrm>
                <a:off x="172432" y="5123772"/>
                <a:ext cx="8802777" cy="28800"/>
                <a:chOff x="172432" y="5123772"/>
                <a:chExt cx="8802777" cy="28800"/>
              </a:xfrm>
              <a:grpFill/>
            </p:grpSpPr>
            <p:sp>
              <p:nvSpPr>
                <p:cNvPr id="674" name="Oval 673"/>
                <p:cNvSpPr/>
                <p:nvPr/>
              </p:nvSpPr>
              <p:spPr>
                <a:xfrm>
                  <a:off x="17243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5" name="Oval 674"/>
                <p:cNvSpPr/>
                <p:nvPr/>
              </p:nvSpPr>
              <p:spPr>
                <a:xfrm>
                  <a:off x="59073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6" name="Oval 675"/>
                <p:cNvSpPr/>
                <p:nvPr/>
              </p:nvSpPr>
              <p:spPr>
                <a:xfrm>
                  <a:off x="100720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7" name="Oval 676"/>
                <p:cNvSpPr/>
                <p:nvPr/>
              </p:nvSpPr>
              <p:spPr>
                <a:xfrm>
                  <a:off x="142392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8" name="Oval 677"/>
                <p:cNvSpPr/>
                <p:nvPr/>
              </p:nvSpPr>
              <p:spPr>
                <a:xfrm>
                  <a:off x="1839056"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9" name="Oval 678"/>
                <p:cNvSpPr/>
                <p:nvPr/>
              </p:nvSpPr>
              <p:spPr>
                <a:xfrm>
                  <a:off x="225602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0" name="Oval 679"/>
                <p:cNvSpPr/>
                <p:nvPr/>
              </p:nvSpPr>
              <p:spPr>
                <a:xfrm>
                  <a:off x="267512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1" name="Oval 680"/>
                <p:cNvSpPr/>
                <p:nvPr/>
              </p:nvSpPr>
              <p:spPr>
                <a:xfrm>
                  <a:off x="3096602"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2" name="Oval 681"/>
                <p:cNvSpPr/>
                <p:nvPr/>
              </p:nvSpPr>
              <p:spPr>
                <a:xfrm>
                  <a:off x="3516495"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3" name="Oval 682"/>
                <p:cNvSpPr/>
                <p:nvPr/>
              </p:nvSpPr>
              <p:spPr>
                <a:xfrm>
                  <a:off x="39308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4" name="Oval 683"/>
                <p:cNvSpPr/>
                <p:nvPr/>
              </p:nvSpPr>
              <p:spPr>
                <a:xfrm>
                  <a:off x="4345170"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5" name="Oval 684"/>
                <p:cNvSpPr/>
                <p:nvPr/>
              </p:nvSpPr>
              <p:spPr>
                <a:xfrm>
                  <a:off x="4761888"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6" name="Oval 685"/>
                <p:cNvSpPr/>
                <p:nvPr/>
              </p:nvSpPr>
              <p:spPr>
                <a:xfrm>
                  <a:off x="51833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7" name="Oval 686"/>
                <p:cNvSpPr/>
                <p:nvPr/>
              </p:nvSpPr>
              <p:spPr>
                <a:xfrm>
                  <a:off x="560246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8" name="Oval 687"/>
                <p:cNvSpPr/>
                <p:nvPr/>
              </p:nvSpPr>
              <p:spPr>
                <a:xfrm>
                  <a:off x="602208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89" name="Oval 688"/>
                <p:cNvSpPr/>
                <p:nvPr/>
              </p:nvSpPr>
              <p:spPr>
                <a:xfrm>
                  <a:off x="6438284"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0" name="Oval 689"/>
                <p:cNvSpPr/>
                <p:nvPr/>
              </p:nvSpPr>
              <p:spPr>
                <a:xfrm>
                  <a:off x="685166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1" name="Oval 690"/>
                <p:cNvSpPr/>
                <p:nvPr/>
              </p:nvSpPr>
              <p:spPr>
                <a:xfrm>
                  <a:off x="72755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2" name="Oval 691"/>
                <p:cNvSpPr/>
                <p:nvPr/>
              </p:nvSpPr>
              <p:spPr>
                <a:xfrm>
                  <a:off x="769462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3" name="Oval 692"/>
                <p:cNvSpPr/>
                <p:nvPr/>
              </p:nvSpPr>
              <p:spPr>
                <a:xfrm>
                  <a:off x="8113727"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4" name="Oval 693"/>
                <p:cNvSpPr/>
                <p:nvPr/>
              </p:nvSpPr>
              <p:spPr>
                <a:xfrm>
                  <a:off x="8532033"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95" name="Oval 694"/>
                <p:cNvSpPr/>
                <p:nvPr/>
              </p:nvSpPr>
              <p:spPr>
                <a:xfrm>
                  <a:off x="8946409" y="5123772"/>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nvGrpSpPr>
              <p:cNvPr id="651" name="Group 650"/>
              <p:cNvGrpSpPr/>
              <p:nvPr userDrawn="1"/>
            </p:nvGrpSpPr>
            <p:grpSpPr>
              <a:xfrm>
                <a:off x="158146" y="5550368"/>
                <a:ext cx="8826587" cy="28800"/>
                <a:chOff x="158146" y="5550368"/>
                <a:chExt cx="8826587" cy="28800"/>
              </a:xfrm>
              <a:grpFill/>
            </p:grpSpPr>
            <p:sp>
              <p:nvSpPr>
                <p:cNvPr id="652" name="Oval 651"/>
                <p:cNvSpPr/>
                <p:nvPr/>
              </p:nvSpPr>
              <p:spPr>
                <a:xfrm>
                  <a:off x="1581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3" name="Oval 652"/>
                <p:cNvSpPr/>
                <p:nvPr/>
              </p:nvSpPr>
              <p:spPr>
                <a:xfrm>
                  <a:off x="5740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4" name="Oval 653"/>
                <p:cNvSpPr/>
                <p:nvPr/>
              </p:nvSpPr>
              <p:spPr>
                <a:xfrm>
                  <a:off x="9905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5" name="Oval 654"/>
                <p:cNvSpPr/>
                <p:nvPr/>
              </p:nvSpPr>
              <p:spPr>
                <a:xfrm>
                  <a:off x="140964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6" name="Oval 655"/>
                <p:cNvSpPr/>
                <p:nvPr/>
              </p:nvSpPr>
              <p:spPr>
                <a:xfrm>
                  <a:off x="182953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7" name="Oval 656"/>
                <p:cNvSpPr/>
                <p:nvPr/>
              </p:nvSpPr>
              <p:spPr>
                <a:xfrm>
                  <a:off x="225602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8" name="Oval 657"/>
                <p:cNvSpPr/>
                <p:nvPr/>
              </p:nvSpPr>
              <p:spPr>
                <a:xfrm>
                  <a:off x="2675124"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59" name="Oval 658"/>
                <p:cNvSpPr/>
                <p:nvPr/>
              </p:nvSpPr>
              <p:spPr>
                <a:xfrm>
                  <a:off x="309660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0" name="Oval 659"/>
                <p:cNvSpPr/>
                <p:nvPr/>
              </p:nvSpPr>
              <p:spPr>
                <a:xfrm>
                  <a:off x="351649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1" name="Oval 660"/>
                <p:cNvSpPr/>
                <p:nvPr/>
              </p:nvSpPr>
              <p:spPr>
                <a:xfrm>
                  <a:off x="39308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2" name="Oval 661"/>
                <p:cNvSpPr/>
                <p:nvPr/>
              </p:nvSpPr>
              <p:spPr>
                <a:xfrm>
                  <a:off x="4345170"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3" name="Oval 662"/>
                <p:cNvSpPr/>
                <p:nvPr/>
              </p:nvSpPr>
              <p:spPr>
                <a:xfrm>
                  <a:off x="476188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4" name="Oval 663"/>
                <p:cNvSpPr/>
                <p:nvPr/>
              </p:nvSpPr>
              <p:spPr>
                <a:xfrm>
                  <a:off x="51786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5" name="Oval 664"/>
                <p:cNvSpPr/>
                <p:nvPr/>
              </p:nvSpPr>
              <p:spPr>
                <a:xfrm>
                  <a:off x="559770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6" name="Oval 665"/>
                <p:cNvSpPr/>
                <p:nvPr/>
              </p:nvSpPr>
              <p:spPr>
                <a:xfrm>
                  <a:off x="6017325"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7" name="Oval 666"/>
                <p:cNvSpPr/>
                <p:nvPr/>
              </p:nvSpPr>
              <p:spPr>
                <a:xfrm>
                  <a:off x="6443046"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8" name="Oval 667"/>
                <p:cNvSpPr/>
                <p:nvPr/>
              </p:nvSpPr>
              <p:spPr>
                <a:xfrm>
                  <a:off x="685881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69" name="Oval 668"/>
                <p:cNvSpPr/>
                <p:nvPr/>
              </p:nvSpPr>
              <p:spPr>
                <a:xfrm>
                  <a:off x="728267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0" name="Oval 669"/>
                <p:cNvSpPr/>
                <p:nvPr/>
              </p:nvSpPr>
              <p:spPr>
                <a:xfrm>
                  <a:off x="7699391"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1" name="Oval 670"/>
                <p:cNvSpPr/>
                <p:nvPr/>
              </p:nvSpPr>
              <p:spPr>
                <a:xfrm>
                  <a:off x="8116108"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2" name="Oval 671"/>
                <p:cNvSpPr/>
                <p:nvPr/>
              </p:nvSpPr>
              <p:spPr>
                <a:xfrm>
                  <a:off x="8529652"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sp>
              <p:nvSpPr>
                <p:cNvPr id="673" name="Oval 672"/>
                <p:cNvSpPr/>
                <p:nvPr/>
              </p:nvSpPr>
              <p:spPr>
                <a:xfrm>
                  <a:off x="8955933" y="5550368"/>
                  <a:ext cx="28800" cy="28800"/>
                </a:xfrm>
                <a:prstGeom prst="ellipse">
                  <a:avLst/>
                </a:prstGeom>
                <a:grpFill/>
              </p:spPr>
              <p:txBody>
                <a:bodyPr wrap="none" lIns="0" tIns="0" rIns="0" bIns="0" rtlCol="0" anchor="ctr">
                  <a:noAutofit/>
                </a:bodyPr>
                <a:lstStyle/>
                <a:p>
                  <a:pPr algn="ctr"/>
                  <a:endParaRPr lang="en-GB" dirty="0">
                    <a:solidFill>
                      <a:srgbClr val="6D6E71"/>
                    </a:solidFill>
                  </a:endParaRPr>
                </a:p>
              </p:txBody>
            </p:sp>
          </p:grpSp>
        </p:grpSp>
      </p:grpSp>
      <p:sp>
        <p:nvSpPr>
          <p:cNvPr id="2" name="Title 1"/>
          <p:cNvSpPr>
            <a:spLocks noGrp="1"/>
          </p:cNvSpPr>
          <p:nvPr>
            <p:ph type="title" hasCustomPrompt="1"/>
          </p:nvPr>
        </p:nvSpPr>
        <p:spPr/>
        <p:txBody>
          <a:bodyPr>
            <a:noAutofit/>
          </a:bodyPr>
          <a:lstStyle>
            <a:lvl1pPr>
              <a:defRPr b="0">
                <a:solidFill>
                  <a:schemeClr val="bg1"/>
                </a:solidFill>
                <a:latin typeface="+mj-lt"/>
              </a:defRPr>
            </a:lvl1pPr>
          </a:lstStyle>
          <a:p>
            <a:r>
              <a:rPr lang="en-US" dirty="0"/>
              <a:t>CLICK TO EDIT MASTER TITLE STYLE</a:t>
            </a:r>
            <a:endParaRPr lang="en-GB" dirty="0"/>
          </a:p>
        </p:txBody>
      </p:sp>
      <p:sp>
        <p:nvSpPr>
          <p:cNvPr id="10" name="Text Placeholder 9"/>
          <p:cNvSpPr>
            <a:spLocks noGrp="1"/>
          </p:cNvSpPr>
          <p:nvPr>
            <p:ph type="body" sz="quarter" idx="13" hasCustomPrompt="1"/>
          </p:nvPr>
        </p:nvSpPr>
        <p:spPr>
          <a:xfrm>
            <a:off x="273050" y="2635250"/>
            <a:ext cx="4221163" cy="2649538"/>
          </a:xfrm>
        </p:spPr>
        <p:txBody>
          <a:bodyPr anchor="b">
            <a:noAutofit/>
          </a:bodyPr>
          <a:lstStyle>
            <a:lvl1pPr>
              <a:defRPr sz="1200" b="0">
                <a:solidFill>
                  <a:schemeClr val="bg1"/>
                </a:solidFill>
                <a:latin typeface="+mn-lt"/>
              </a:defRPr>
            </a:lvl1pPr>
          </a:lstStyle>
          <a:p>
            <a:pPr lvl="0"/>
            <a:r>
              <a:rPr lang="en-US" dirty="0"/>
              <a:t>Master text styles</a:t>
            </a:r>
          </a:p>
        </p:txBody>
      </p:sp>
      <p:sp>
        <p:nvSpPr>
          <p:cNvPr id="3" name="Date Placeholder 2"/>
          <p:cNvSpPr>
            <a:spLocks noGrp="1"/>
          </p:cNvSpPr>
          <p:nvPr>
            <p:ph type="dt" sz="half" idx="14"/>
          </p:nvPr>
        </p:nvSpPr>
        <p:spPr/>
        <p:txBody>
          <a:bodyPr/>
          <a:lstStyle>
            <a:lvl1pPr>
              <a:defRPr>
                <a:solidFill>
                  <a:schemeClr val="bg1"/>
                </a:solidFill>
              </a:defRPr>
            </a:lvl1pPr>
          </a:lstStyle>
          <a:p>
            <a:fld id="{51CA6FB8-D8C8-4F1D-9D66-C3223061F6BA}" type="datetime8">
              <a:rPr lang="en-GB" smtClean="0">
                <a:solidFill>
                  <a:prstClr val="white"/>
                </a:solidFill>
              </a:rPr>
              <a:pPr/>
              <a:t>21/04/2021 15:42</a:t>
            </a:fld>
            <a:endParaRPr lang="en-GB" dirty="0">
              <a:solidFill>
                <a:prstClr val="white"/>
              </a:solidFill>
            </a:endParaRPr>
          </a:p>
        </p:txBody>
      </p:sp>
      <p:sp>
        <p:nvSpPr>
          <p:cNvPr id="4" name="Footer Placeholder 3"/>
          <p:cNvSpPr>
            <a:spLocks noGrp="1"/>
          </p:cNvSpPr>
          <p:nvPr>
            <p:ph type="ftr" sz="quarter" idx="15"/>
          </p:nvPr>
        </p:nvSpPr>
        <p:spPr/>
        <p:txBody>
          <a:bodyPr/>
          <a:lstStyle>
            <a:lvl1pPr>
              <a:defRPr>
                <a:solidFill>
                  <a:schemeClr val="bg1"/>
                </a:solidFill>
              </a:defRPr>
            </a:lvl1pPr>
          </a:lstStyle>
          <a:p>
            <a:r>
              <a:rPr lang="en-GB">
                <a:solidFill>
                  <a:prstClr val="white"/>
                </a:solidFill>
              </a:rPr>
              <a:t>SECURITY CLASSIFICATION. PUBLISHED VERSION. OWNER'S NAME.</a:t>
            </a:r>
            <a:endParaRPr lang="en-GB" dirty="0">
              <a:solidFill>
                <a:prstClr val="white"/>
              </a:solidFill>
            </a:endParaRPr>
          </a:p>
        </p:txBody>
      </p:sp>
      <p:sp>
        <p:nvSpPr>
          <p:cNvPr id="5" name="Slide Number Placeholder 4"/>
          <p:cNvSpPr>
            <a:spLocks noGrp="1"/>
          </p:cNvSpPr>
          <p:nvPr>
            <p:ph type="sldNum" sz="quarter" idx="16"/>
          </p:nvPr>
        </p:nvSpPr>
        <p:spPr/>
        <p:txBody>
          <a:bodyPr/>
          <a:lstStyle>
            <a:lvl1pPr>
              <a:defRPr>
                <a:solidFill>
                  <a:schemeClr val="bg1"/>
                </a:solidFill>
              </a:defRPr>
            </a:lvl1pPr>
          </a:lstStyle>
          <a:p>
            <a:fld id="{5FC009DE-D7D9-469A-AAA1-9EDD8296159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525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8" name="Content Placeholder 2"/>
          <p:cNvSpPr>
            <a:spLocks noGrp="1"/>
          </p:cNvSpPr>
          <p:nvPr>
            <p:ph idx="1" hasCustomPrompt="1"/>
          </p:nvPr>
        </p:nvSpPr>
        <p:spPr>
          <a:xfrm>
            <a:off x="276225" y="124460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4662487" y="124460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4"/>
          </p:nvPr>
        </p:nvSpPr>
        <p:spPr/>
        <p:txBody>
          <a:bodyPr/>
          <a:lstStyle/>
          <a:p>
            <a:fld id="{DC1B09E1-627B-4A3C-950D-63BE9A8DF5A2}" type="datetime8">
              <a:rPr lang="en-GB" smtClean="0"/>
              <a:t>21/04/2021 15:41</a:t>
            </a:fld>
            <a:endParaRPr lang="en-GB" dirty="0"/>
          </a:p>
        </p:txBody>
      </p:sp>
      <p:sp>
        <p:nvSpPr>
          <p:cNvPr id="12" name="Footer Placeholder 11"/>
          <p:cNvSpPr>
            <a:spLocks noGrp="1"/>
          </p:cNvSpPr>
          <p:nvPr>
            <p:ph type="ftr" sz="quarter" idx="15"/>
          </p:nvPr>
        </p:nvSpPr>
        <p:spPr/>
        <p:txBody>
          <a:bodyPr/>
          <a:lstStyle/>
          <a:p>
            <a:r>
              <a:rPr lang="en-GB"/>
              <a:t>SECURITY CLASSIFICATION. PUBLISHED VERSION. OWNER'S NAME.</a:t>
            </a:r>
            <a:endParaRPr lang="en-GB" dirty="0"/>
          </a:p>
        </p:txBody>
      </p:sp>
      <p:sp>
        <p:nvSpPr>
          <p:cNvPr id="13" name="Slide Number Placeholder 12"/>
          <p:cNvSpPr>
            <a:spLocks noGrp="1"/>
          </p:cNvSpPr>
          <p:nvPr>
            <p:ph type="sldNum" sz="quarter" idx="16"/>
          </p:nvPr>
        </p:nvSpPr>
        <p:spPr/>
        <p:txBody>
          <a:bodyPr/>
          <a:lstStyle/>
          <a:p>
            <a:fld id="{5FC009DE-D7D9-469A-AAA1-9EDD82961594}" type="slidenum">
              <a:rPr lang="en-GB" smtClean="0"/>
              <a:pPr/>
              <a:t>‹#›</a:t>
            </a:fld>
            <a:endParaRPr lang="en-GB"/>
          </a:p>
        </p:txBody>
      </p:sp>
      <p:sp>
        <p:nvSpPr>
          <p:cNvPr id="10" name="Content Placeholder 2"/>
          <p:cNvSpPr>
            <a:spLocks noGrp="1"/>
          </p:cNvSpPr>
          <p:nvPr>
            <p:ph idx="17" hasCustomPrompt="1"/>
          </p:nvPr>
        </p:nvSpPr>
        <p:spPr>
          <a:xfrm>
            <a:off x="276225" y="333375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8" hasCustomPrompt="1"/>
          </p:nvPr>
        </p:nvSpPr>
        <p:spPr>
          <a:xfrm>
            <a:off x="4662487" y="3333750"/>
            <a:ext cx="4217988"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332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433388"/>
            <a:ext cx="8604250" cy="682626"/>
          </a:xfrm>
        </p:spPr>
        <p:txBody>
          <a:bodyPr>
            <a:noAutofit/>
          </a:bodyPr>
          <a:lstStyle>
            <a:lvl1pPr>
              <a:defRPr/>
            </a:lvl1pPr>
          </a:lstStyle>
          <a:p>
            <a:r>
              <a:rPr lang="en-US"/>
              <a:t>Click to edit Master title style</a:t>
            </a:r>
            <a:endParaRPr lang="en-GB" dirty="0"/>
          </a:p>
        </p:txBody>
      </p:sp>
      <p:sp>
        <p:nvSpPr>
          <p:cNvPr id="8" name="Content Placeholder 2"/>
          <p:cNvSpPr>
            <a:spLocks noGrp="1"/>
          </p:cNvSpPr>
          <p:nvPr>
            <p:ph idx="1" hasCustomPrompt="1"/>
          </p:nvPr>
        </p:nvSpPr>
        <p:spPr>
          <a:xfrm>
            <a:off x="276225" y="1244600"/>
            <a:ext cx="27543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hasCustomPrompt="1"/>
          </p:nvPr>
        </p:nvSpPr>
        <p:spPr>
          <a:xfrm>
            <a:off x="3190875" y="124460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6113462" y="124460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276225" y="3333750"/>
            <a:ext cx="27543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6" hasCustomPrompt="1"/>
          </p:nvPr>
        </p:nvSpPr>
        <p:spPr>
          <a:xfrm>
            <a:off x="3190875" y="333375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p:cNvSpPr>
            <a:spLocks noGrp="1"/>
          </p:cNvSpPr>
          <p:nvPr>
            <p:ph idx="17" hasCustomPrompt="1"/>
          </p:nvPr>
        </p:nvSpPr>
        <p:spPr>
          <a:xfrm>
            <a:off x="6113462" y="3333750"/>
            <a:ext cx="2767013" cy="1955800"/>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8"/>
          </p:nvPr>
        </p:nvSpPr>
        <p:spPr/>
        <p:txBody>
          <a:bodyPr/>
          <a:lstStyle/>
          <a:p>
            <a:fld id="{F9C60147-4B89-4539-98CF-7BE12C510359}" type="datetime8">
              <a:rPr lang="en-GB" smtClean="0"/>
              <a:t>21/04/2021 15:41</a:t>
            </a:fld>
            <a:endParaRPr lang="en-GB" dirty="0"/>
          </a:p>
        </p:txBody>
      </p:sp>
      <p:sp>
        <p:nvSpPr>
          <p:cNvPr id="4" name="Footer Placeholder 3"/>
          <p:cNvSpPr>
            <a:spLocks noGrp="1"/>
          </p:cNvSpPr>
          <p:nvPr>
            <p:ph type="ftr" sz="quarter" idx="19"/>
          </p:nvPr>
        </p:nvSpPr>
        <p:spPr/>
        <p:txBody>
          <a:bodyPr/>
          <a:lstStyle/>
          <a:p>
            <a:r>
              <a:rPr lang="en-GB"/>
              <a:t>SECURITY CLASSIFICATION. PUBLISHED VERSION. OWNER'S NAME.</a:t>
            </a:r>
            <a:endParaRPr lang="en-GB" dirty="0"/>
          </a:p>
        </p:txBody>
      </p:sp>
      <p:sp>
        <p:nvSpPr>
          <p:cNvPr id="14" name="Slide Number Placeholder 13"/>
          <p:cNvSpPr>
            <a:spLocks noGrp="1"/>
          </p:cNvSpPr>
          <p:nvPr>
            <p:ph type="sldNum" sz="quarter" idx="20"/>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120852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endParaRPr lang="en-GB" dirty="0"/>
          </a:p>
        </p:txBody>
      </p:sp>
      <p:sp>
        <p:nvSpPr>
          <p:cNvPr id="3" name="Content Placeholder 2"/>
          <p:cNvSpPr>
            <a:spLocks noGrp="1"/>
          </p:cNvSpPr>
          <p:nvPr>
            <p:ph idx="1" hasCustomPrompt="1"/>
          </p:nvPr>
        </p:nvSpPr>
        <p:spPr>
          <a:xfrm>
            <a:off x="276225" y="1244600"/>
            <a:ext cx="5681663" cy="4040188"/>
          </a:xfrm>
        </p:spPr>
        <p:txBody>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84A997F8-5A15-4A31-8800-2B8179BC92BE}" type="datetime8">
              <a:rPr lang="en-GB" smtClean="0"/>
              <a:t>21/04/2021 15:41</a:t>
            </a:fld>
            <a:endParaRPr lang="en-GB" dirty="0"/>
          </a:p>
        </p:txBody>
      </p:sp>
      <p:sp>
        <p:nvSpPr>
          <p:cNvPr id="8" name="Footer Placeholder 7"/>
          <p:cNvSpPr>
            <a:spLocks noGrp="1"/>
          </p:cNvSpPr>
          <p:nvPr>
            <p:ph type="ftr" sz="quarter" idx="11"/>
          </p:nvPr>
        </p:nvSpPr>
        <p:spPr/>
        <p:txBody>
          <a:bodyPr/>
          <a:lstStyle/>
          <a:p>
            <a:r>
              <a:rPr lang="en-GB"/>
              <a:t>SECURITY CLASSIFICATION. PUBLISHED VERSION. OWNER'S NAME.</a:t>
            </a:r>
            <a:endParaRPr lang="en-GB" dirty="0"/>
          </a:p>
        </p:txBody>
      </p:sp>
      <p:sp>
        <p:nvSpPr>
          <p:cNvPr id="9" name="Slide Number Placeholder 8"/>
          <p:cNvSpPr>
            <a:spLocks noGrp="1"/>
          </p:cNvSpPr>
          <p:nvPr>
            <p:ph type="sldNum" sz="quarter" idx="12"/>
          </p:nvPr>
        </p:nvSpPr>
        <p:spPr/>
        <p:txBody>
          <a:bodyPr/>
          <a:lstStyle/>
          <a:p>
            <a:fld id="{5FC009DE-D7D9-469A-AAA1-9EDD82961594}" type="slidenum">
              <a:rPr lang="en-GB" smtClean="0"/>
              <a:pPr/>
              <a:t>‹#›</a:t>
            </a:fld>
            <a:endParaRPr lang="en-GB"/>
          </a:p>
        </p:txBody>
      </p:sp>
    </p:spTree>
    <p:extLst>
      <p:ext uri="{BB962C8B-B14F-4D97-AF65-F5344CB8AC3E}">
        <p14:creationId xmlns:p14="http://schemas.microsoft.com/office/powerpoint/2010/main" val="20409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433388"/>
            <a:ext cx="8604250" cy="682626"/>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276225" y="1244600"/>
            <a:ext cx="8604250" cy="404018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111875" y="5459413"/>
            <a:ext cx="1303337" cy="79375"/>
          </a:xfrm>
          <a:prstGeom prst="rect">
            <a:avLst/>
          </a:prstGeom>
        </p:spPr>
        <p:txBody>
          <a:bodyPr vert="horz" lIns="0" tIns="0" rIns="0" bIns="0" rtlCol="0" anchor="ctr">
            <a:noAutofit/>
          </a:bodyPr>
          <a:lstStyle>
            <a:lvl1pPr algn="r">
              <a:defRPr sz="800">
                <a:solidFill>
                  <a:schemeClr val="tx1"/>
                </a:solidFill>
              </a:defRPr>
            </a:lvl1pPr>
          </a:lstStyle>
          <a:p>
            <a:fld id="{2AC5ED11-457A-44CC-BE94-53BB425DFE34}" type="datetime8">
              <a:rPr lang="en-GB" smtClean="0"/>
              <a:t>21/04/2021 15:41</a:t>
            </a:fld>
            <a:endParaRPr lang="en-GB" dirty="0"/>
          </a:p>
        </p:txBody>
      </p:sp>
      <p:sp>
        <p:nvSpPr>
          <p:cNvPr id="5" name="Footer Placeholder 4"/>
          <p:cNvSpPr>
            <a:spLocks noGrp="1"/>
          </p:cNvSpPr>
          <p:nvPr>
            <p:ph type="ftr" sz="quarter" idx="3"/>
          </p:nvPr>
        </p:nvSpPr>
        <p:spPr>
          <a:xfrm>
            <a:off x="276224" y="5459413"/>
            <a:ext cx="5664201" cy="79375"/>
          </a:xfrm>
          <a:prstGeom prst="rect">
            <a:avLst/>
          </a:prstGeom>
        </p:spPr>
        <p:txBody>
          <a:bodyPr vert="horz" lIns="0" tIns="0" rIns="0" bIns="0" rtlCol="0" anchor="ctr">
            <a:noAutofit/>
          </a:bodyPr>
          <a:lstStyle>
            <a:lvl1pPr algn="l">
              <a:defRPr sz="800">
                <a:solidFill>
                  <a:schemeClr val="tx1"/>
                </a:solidFill>
              </a:defRPr>
            </a:lvl1pPr>
          </a:lstStyle>
          <a:p>
            <a:r>
              <a:rPr lang="en-GB"/>
              <a:t>SECURITY CLASSIFICATION. PUBLISHED VERSION. OWNER'S NAME.</a:t>
            </a:r>
            <a:endParaRPr lang="en-GB" dirty="0"/>
          </a:p>
        </p:txBody>
      </p:sp>
      <p:sp>
        <p:nvSpPr>
          <p:cNvPr id="6" name="Slide Number Placeholder 5"/>
          <p:cNvSpPr>
            <a:spLocks noGrp="1"/>
          </p:cNvSpPr>
          <p:nvPr>
            <p:ph type="sldNum" sz="quarter" idx="4"/>
          </p:nvPr>
        </p:nvSpPr>
        <p:spPr>
          <a:xfrm>
            <a:off x="7573963" y="5459413"/>
            <a:ext cx="1306512" cy="79375"/>
          </a:xfrm>
          <a:prstGeom prst="rect">
            <a:avLst/>
          </a:prstGeom>
        </p:spPr>
        <p:txBody>
          <a:bodyPr vert="horz" lIns="0" tIns="0" rIns="0" bIns="0" rtlCol="0" anchor="ctr">
            <a:noAutofit/>
          </a:bodyPr>
          <a:lstStyle>
            <a:lvl1pPr algn="r">
              <a:defRPr sz="800">
                <a:solidFill>
                  <a:schemeClr val="tx1"/>
                </a:solidFill>
              </a:defRPr>
            </a:lvl1pPr>
          </a:lstStyle>
          <a:p>
            <a:fld id="{5FC009DE-D7D9-469A-AAA1-9EDD82961594}" type="slidenum">
              <a:rPr lang="en-GB" smtClean="0"/>
              <a:pPr/>
              <a:t>‹#›</a:t>
            </a:fld>
            <a:endParaRPr lang="en-GB"/>
          </a:p>
        </p:txBody>
      </p:sp>
      <p:cxnSp>
        <p:nvCxnSpPr>
          <p:cNvPr id="8" name="Straight Connector 7"/>
          <p:cNvCxnSpPr/>
          <p:nvPr/>
        </p:nvCxnSpPr>
        <p:spPr>
          <a:xfrm>
            <a:off x="276225" y="300038"/>
            <a:ext cx="860425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6225" y="300038"/>
            <a:ext cx="860425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76225" y="300038"/>
            <a:ext cx="860425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426018"/>
      </p:ext>
    </p:extLst>
  </p:cSld>
  <p:clrMap bg1="lt1" tx1="dk1" bg2="lt2" tx2="dk2" accent1="accent1" accent2="accent2" accent3="accent3" accent4="accent4" accent5="accent5" accent6="accent6" hlink="hlink" folHlink="folHlink"/>
  <p:sldLayoutIdLst>
    <p:sldLayoutId id="2147483701" r:id="rId1"/>
    <p:sldLayoutId id="2147483732" r:id="rId2"/>
    <p:sldLayoutId id="2147483710" r:id="rId3"/>
    <p:sldLayoutId id="2147483711" r:id="rId4"/>
    <p:sldLayoutId id="2147483712" r:id="rId5"/>
    <p:sldLayoutId id="2147483713" r:id="rId6"/>
    <p:sldLayoutId id="2147483770" r:id="rId7"/>
    <p:sldLayoutId id="2147483714" r:id="rId8"/>
    <p:sldLayoutId id="2147483715" r:id="rId9"/>
    <p:sldLayoutId id="2147483716" r:id="rId10"/>
    <p:sldLayoutId id="2147483729" r:id="rId11"/>
    <p:sldLayoutId id="2147483730" r:id="rId12"/>
    <p:sldLayoutId id="2147483727" r:id="rId13"/>
    <p:sldLayoutId id="2147483771" r:id="rId14"/>
    <p:sldLayoutId id="2147483719" r:id="rId15"/>
    <p:sldLayoutId id="2147483720" r:id="rId16"/>
    <p:sldLayoutId id="2147483768" r:id="rId17"/>
    <p:sldLayoutId id="2147483722" r:id="rId18"/>
    <p:sldLayoutId id="2147483723" r:id="rId19"/>
    <p:sldLayoutId id="2147483724" r:id="rId20"/>
    <p:sldLayoutId id="2147483769" r:id="rId21"/>
    <p:sldLayoutId id="2147483726" r:id="rId22"/>
    <p:sldLayoutId id="2147483717" r:id="rId23"/>
    <p:sldLayoutId id="2147483718" r:id="rId24"/>
    <p:sldLayoutId id="2147483702" r:id="rId25"/>
    <p:sldLayoutId id="2147483703" r:id="rId26"/>
    <p:sldLayoutId id="2147483706" r:id="rId27"/>
    <p:sldLayoutId id="2147483707" r:id="rId28"/>
    <p:sldLayoutId id="2147483766" r:id="rId29"/>
    <p:sldLayoutId id="2147483767" r:id="rId30"/>
    <p:sldLayoutId id="2147483708" r:id="rId31"/>
    <p:sldLayoutId id="2147483709" r:id="rId32"/>
    <p:sldLayoutId id="2147483731"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spcAft>
          <a:spcPts val="900"/>
        </a:spcAft>
        <a:buFont typeface="Arial" pitchFamily="34" charset="0"/>
        <a:buNone/>
        <a:defRPr sz="20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900"/>
        </a:spcAft>
        <a:buFont typeface="Arial" pitchFamily="34" charset="0"/>
        <a:buNone/>
        <a:defRPr sz="1800" kern="1200">
          <a:solidFill>
            <a:schemeClr val="tx1"/>
          </a:solidFill>
          <a:latin typeface="+mn-lt"/>
          <a:ea typeface="+mn-ea"/>
          <a:cs typeface="+mn-cs"/>
        </a:defRPr>
      </a:lvl2pPr>
      <a:lvl3pPr marL="266700" indent="-266700" algn="l" defTabSz="914400" rtl="0" eaLnBrk="1" latinLnBrk="0" hangingPunct="1">
        <a:lnSpc>
          <a:spcPct val="90000"/>
        </a:lnSpc>
        <a:spcBef>
          <a:spcPts val="0"/>
        </a:spcBef>
        <a:spcAft>
          <a:spcPts val="900"/>
        </a:spcAft>
        <a:buFont typeface="Rubrik Regular" pitchFamily="2" charset="0"/>
        <a:buChar char="–"/>
        <a:defRPr sz="1800" kern="1200">
          <a:solidFill>
            <a:schemeClr val="tx1"/>
          </a:solidFill>
          <a:latin typeface="+mn-lt"/>
          <a:ea typeface="+mn-ea"/>
          <a:cs typeface="+mn-cs"/>
        </a:defRPr>
      </a:lvl3pPr>
      <a:lvl4pPr marL="542925" indent="-276225" algn="l" defTabSz="914400" rtl="0" eaLnBrk="1" latinLnBrk="0" hangingPunct="1">
        <a:lnSpc>
          <a:spcPct val="90000"/>
        </a:lnSpc>
        <a:spcBef>
          <a:spcPts val="0"/>
        </a:spcBef>
        <a:spcAft>
          <a:spcPts val="900"/>
        </a:spcAft>
        <a:buFont typeface="Rubrik Regular" pitchFamily="2" charset="0"/>
        <a:buChar char="–"/>
        <a:defRPr sz="1800" kern="1200">
          <a:solidFill>
            <a:schemeClr val="tx1"/>
          </a:solidFill>
          <a:latin typeface="+mn-lt"/>
          <a:ea typeface="+mn-ea"/>
          <a:cs typeface="+mn-cs"/>
        </a:defRPr>
      </a:lvl4pPr>
      <a:lvl5pPr marL="809625" indent="-266700" algn="l" defTabSz="914400" rtl="0" eaLnBrk="1" latinLnBrk="0" hangingPunct="1">
        <a:lnSpc>
          <a:spcPct val="90000"/>
        </a:lnSpc>
        <a:spcBef>
          <a:spcPts val="0"/>
        </a:spcBef>
        <a:spcAft>
          <a:spcPts val="900"/>
        </a:spcAft>
        <a:buFont typeface="Rubrik Regular" pitchFamily="2"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433388"/>
            <a:ext cx="8604250" cy="682626"/>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276225" y="1244600"/>
            <a:ext cx="8604250" cy="404018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111875" y="5459413"/>
            <a:ext cx="1303337" cy="79375"/>
          </a:xfrm>
          <a:prstGeom prst="rect">
            <a:avLst/>
          </a:prstGeom>
        </p:spPr>
        <p:txBody>
          <a:bodyPr vert="horz" lIns="0" tIns="0" rIns="0" bIns="0" rtlCol="0" anchor="ctr">
            <a:noAutofit/>
          </a:bodyPr>
          <a:lstStyle>
            <a:lvl1pPr algn="r">
              <a:defRPr sz="800">
                <a:solidFill>
                  <a:schemeClr val="tx1"/>
                </a:solidFill>
              </a:defRPr>
            </a:lvl1pPr>
          </a:lstStyle>
          <a:p>
            <a:fld id="{2AC5ED11-457A-44CC-BE94-53BB425DFE34}" type="datetime8">
              <a:rPr lang="en-GB" smtClean="0">
                <a:solidFill>
                  <a:srgbClr val="6D6E71"/>
                </a:solidFill>
              </a:rPr>
              <a:pPr/>
              <a:t>21/04/2021 15:42</a:t>
            </a:fld>
            <a:endParaRPr lang="en-GB" dirty="0">
              <a:solidFill>
                <a:srgbClr val="6D6E71"/>
              </a:solidFill>
            </a:endParaRPr>
          </a:p>
        </p:txBody>
      </p:sp>
      <p:sp>
        <p:nvSpPr>
          <p:cNvPr id="5" name="Footer Placeholder 4"/>
          <p:cNvSpPr>
            <a:spLocks noGrp="1"/>
          </p:cNvSpPr>
          <p:nvPr>
            <p:ph type="ftr" sz="quarter" idx="3"/>
          </p:nvPr>
        </p:nvSpPr>
        <p:spPr>
          <a:xfrm>
            <a:off x="276224" y="5459413"/>
            <a:ext cx="5664201" cy="79375"/>
          </a:xfrm>
          <a:prstGeom prst="rect">
            <a:avLst/>
          </a:prstGeom>
        </p:spPr>
        <p:txBody>
          <a:bodyPr vert="horz" lIns="0" tIns="0" rIns="0" bIns="0" rtlCol="0" anchor="ctr">
            <a:noAutofit/>
          </a:bodyPr>
          <a:lstStyle>
            <a:lvl1pPr algn="l">
              <a:defRPr sz="800">
                <a:solidFill>
                  <a:schemeClr val="tx1"/>
                </a:solidFill>
              </a:defRPr>
            </a:lvl1pPr>
          </a:lstStyle>
          <a:p>
            <a:r>
              <a:rPr lang="en-GB">
                <a:solidFill>
                  <a:srgbClr val="6D6E71"/>
                </a:solidFill>
              </a:rPr>
              <a:t>SECURITY CLASSIFICATION. PUBLISHED VERSION. OWNER'S NAME.</a:t>
            </a:r>
            <a:endParaRPr lang="en-GB" dirty="0">
              <a:solidFill>
                <a:srgbClr val="6D6E71"/>
              </a:solidFill>
            </a:endParaRPr>
          </a:p>
        </p:txBody>
      </p:sp>
      <p:sp>
        <p:nvSpPr>
          <p:cNvPr id="6" name="Slide Number Placeholder 5"/>
          <p:cNvSpPr>
            <a:spLocks noGrp="1"/>
          </p:cNvSpPr>
          <p:nvPr>
            <p:ph type="sldNum" sz="quarter" idx="4"/>
          </p:nvPr>
        </p:nvSpPr>
        <p:spPr>
          <a:xfrm>
            <a:off x="7573963" y="5459413"/>
            <a:ext cx="1306512" cy="79375"/>
          </a:xfrm>
          <a:prstGeom prst="rect">
            <a:avLst/>
          </a:prstGeom>
        </p:spPr>
        <p:txBody>
          <a:bodyPr vert="horz" lIns="0" tIns="0" rIns="0" bIns="0" rtlCol="0" anchor="ctr">
            <a:noAutofit/>
          </a:bodyPr>
          <a:lstStyle>
            <a:lvl1pPr algn="r">
              <a:defRPr sz="800">
                <a:solidFill>
                  <a:schemeClr val="tx1"/>
                </a:solidFill>
              </a:defRPr>
            </a:lvl1pPr>
          </a:lstStyle>
          <a:p>
            <a:fld id="{5FC009DE-D7D9-469A-AAA1-9EDD82961594}" type="slidenum">
              <a:rPr lang="en-GB" smtClean="0">
                <a:solidFill>
                  <a:srgbClr val="6D6E71"/>
                </a:solidFill>
              </a:rPr>
              <a:pPr/>
              <a:t>‹#›</a:t>
            </a:fld>
            <a:endParaRPr lang="en-GB">
              <a:solidFill>
                <a:srgbClr val="6D6E71"/>
              </a:solidFill>
            </a:endParaRPr>
          </a:p>
        </p:txBody>
      </p:sp>
      <p:cxnSp>
        <p:nvCxnSpPr>
          <p:cNvPr id="8" name="Straight Connector 7"/>
          <p:cNvCxnSpPr/>
          <p:nvPr/>
        </p:nvCxnSpPr>
        <p:spPr>
          <a:xfrm>
            <a:off x="276225" y="300038"/>
            <a:ext cx="860425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6225" y="300038"/>
            <a:ext cx="860425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76225" y="300038"/>
            <a:ext cx="8604250" cy="0"/>
          </a:xfrm>
          <a:prstGeom prst="line">
            <a:avLst/>
          </a:prstGeom>
          <a:ln w="127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2940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spcAft>
          <a:spcPts val="900"/>
        </a:spcAft>
        <a:buFont typeface="Arial" pitchFamily="34" charset="0"/>
        <a:buNone/>
        <a:defRPr sz="2000" b="1"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900"/>
        </a:spcAft>
        <a:buFont typeface="Arial" pitchFamily="34" charset="0"/>
        <a:buNone/>
        <a:defRPr sz="1800" kern="1200">
          <a:solidFill>
            <a:schemeClr val="tx1"/>
          </a:solidFill>
          <a:latin typeface="+mn-lt"/>
          <a:ea typeface="+mn-ea"/>
          <a:cs typeface="+mn-cs"/>
        </a:defRPr>
      </a:lvl2pPr>
      <a:lvl3pPr marL="266700" indent="-266700" algn="l" defTabSz="914400" rtl="0" eaLnBrk="1" latinLnBrk="0" hangingPunct="1">
        <a:lnSpc>
          <a:spcPct val="90000"/>
        </a:lnSpc>
        <a:spcBef>
          <a:spcPts val="0"/>
        </a:spcBef>
        <a:spcAft>
          <a:spcPts val="900"/>
        </a:spcAft>
        <a:buFont typeface="Rubrik Regular" pitchFamily="2" charset="0"/>
        <a:buChar char="–"/>
        <a:defRPr sz="1800" kern="1200">
          <a:solidFill>
            <a:schemeClr val="tx1"/>
          </a:solidFill>
          <a:latin typeface="+mn-lt"/>
          <a:ea typeface="+mn-ea"/>
          <a:cs typeface="+mn-cs"/>
        </a:defRPr>
      </a:lvl3pPr>
      <a:lvl4pPr marL="542925" indent="-276225" algn="l" defTabSz="914400" rtl="0" eaLnBrk="1" latinLnBrk="0" hangingPunct="1">
        <a:lnSpc>
          <a:spcPct val="90000"/>
        </a:lnSpc>
        <a:spcBef>
          <a:spcPts val="0"/>
        </a:spcBef>
        <a:spcAft>
          <a:spcPts val="900"/>
        </a:spcAft>
        <a:buFont typeface="Rubrik Regular" pitchFamily="2" charset="0"/>
        <a:buChar char="–"/>
        <a:defRPr sz="1800" kern="1200">
          <a:solidFill>
            <a:schemeClr val="tx1"/>
          </a:solidFill>
          <a:latin typeface="+mn-lt"/>
          <a:ea typeface="+mn-ea"/>
          <a:cs typeface="+mn-cs"/>
        </a:defRPr>
      </a:lvl4pPr>
      <a:lvl5pPr marL="809625" indent="-266700" algn="l" defTabSz="914400" rtl="0" eaLnBrk="1" latinLnBrk="0" hangingPunct="1">
        <a:lnSpc>
          <a:spcPct val="90000"/>
        </a:lnSpc>
        <a:spcBef>
          <a:spcPts val="0"/>
        </a:spcBef>
        <a:spcAft>
          <a:spcPts val="900"/>
        </a:spcAft>
        <a:buFont typeface="Rubrik Regular" pitchFamily="2"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hyperlink" Target="https://perk.ee.co.uk/" TargetMode="Externa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ee.co.uk/help/accounts-billing-and-topping-up/terms-and-conditions"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19" y="305931"/>
            <a:ext cx="7416825" cy="623248"/>
          </a:xfrm>
        </p:spPr>
        <p:txBody>
          <a:bodyPr/>
          <a:lstStyle/>
          <a:p>
            <a:r>
              <a:rPr lang="en-GB" dirty="0">
                <a:latin typeface="Arial" panose="020B0604020202020204" pitchFamily="34" charset="0"/>
                <a:cs typeface="Arial" panose="020B0604020202020204" pitchFamily="34" charset="0"/>
              </a:rPr>
              <a:t>EE PERK</a:t>
            </a:r>
            <a:br>
              <a:rPr lang="en-GB" dirty="0">
                <a:latin typeface="Arial" panose="020B0604020202020204" pitchFamily="34" charset="0"/>
                <a:cs typeface="Arial" panose="020B0604020202020204" pitchFamily="34" charset="0"/>
              </a:rPr>
            </a:br>
            <a:r>
              <a:rPr lang="en-GB" sz="3200" dirty="0">
                <a:solidFill>
                  <a:srgbClr val="EEECE1"/>
                </a:solidFill>
                <a:latin typeface="Arial" panose="020B0604020202020204" pitchFamily="34" charset="0"/>
                <a:cs typeface="Arial" panose="020B0604020202020204" pitchFamily="34" charset="0"/>
              </a:rPr>
              <a:t>Registration and order process for customers using the perk discount</a:t>
            </a:r>
          </a:p>
        </p:txBody>
      </p:sp>
    </p:spTree>
    <p:extLst>
      <p:ext uri="{BB962C8B-B14F-4D97-AF65-F5344CB8AC3E}">
        <p14:creationId xmlns:p14="http://schemas.microsoft.com/office/powerpoint/2010/main" val="202239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009DE-D7D9-469A-AAA1-9EDD82961594}" type="slidenum">
              <a:rPr lang="en-GB" smtClean="0"/>
              <a:pPr/>
              <a:t>10</a:t>
            </a:fld>
            <a:endParaRPr lang="en-GB"/>
          </a:p>
        </p:txBody>
      </p:sp>
      <p:sp>
        <p:nvSpPr>
          <p:cNvPr id="8" name="Rectangle 7">
            <a:extLst>
              <a:ext uri="{FF2B5EF4-FFF2-40B4-BE49-F238E27FC236}">
                <a16:creationId xmlns:a16="http://schemas.microsoft.com/office/drawing/2014/main" id="{CE8EC63A-329B-4782-8CAD-E527A9691B60}"/>
              </a:ext>
            </a:extLst>
          </p:cNvPr>
          <p:cNvSpPr/>
          <p:nvPr/>
        </p:nvSpPr>
        <p:spPr>
          <a:xfrm>
            <a:off x="0" y="0"/>
            <a:ext cx="9144000" cy="1057300"/>
          </a:xfrm>
          <a:prstGeom prst="rect">
            <a:avLst/>
          </a:prstGeom>
          <a:solidFill>
            <a:schemeClr val="tx2"/>
          </a:solidFill>
        </p:spPr>
        <p:txBody>
          <a:bodyPr wrap="none" lIns="0" tIns="0" rIns="0" bIns="0" rtlCol="0" anchor="ctr">
            <a:noAutofit/>
          </a:bodyPr>
          <a:lstStyle/>
          <a:p>
            <a:pPr algn="ctr"/>
            <a:endParaRPr lang="en-GB" dirty="0">
              <a:latin typeface="EE Nobblee Light" panose="02000503000000020004" pitchFamily="2" charset="0"/>
            </a:endParaRPr>
          </a:p>
        </p:txBody>
      </p:sp>
      <p:sp>
        <p:nvSpPr>
          <p:cNvPr id="10" name="Title 1">
            <a:extLst>
              <a:ext uri="{FF2B5EF4-FFF2-40B4-BE49-F238E27FC236}">
                <a16:creationId xmlns:a16="http://schemas.microsoft.com/office/drawing/2014/main" id="{37404EEA-BB10-41BC-A790-648A091A0877}"/>
              </a:ext>
            </a:extLst>
          </p:cNvPr>
          <p:cNvSpPr txBox="1">
            <a:spLocks/>
          </p:cNvSpPr>
          <p:nvPr/>
        </p:nvSpPr>
        <p:spPr>
          <a:xfrm>
            <a:off x="288627" y="327204"/>
            <a:ext cx="7163693"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200" b="0" dirty="0">
                <a:solidFill>
                  <a:schemeClr val="bg1"/>
                </a:solidFill>
                <a:latin typeface="Arial" panose="020B0604020202020204" pitchFamily="34" charset="0"/>
                <a:cs typeface="Arial" panose="020B0604020202020204" pitchFamily="34" charset="0"/>
              </a:rPr>
              <a:t>EE PERK – ORDER PROCESS</a:t>
            </a:r>
          </a:p>
        </p:txBody>
      </p:sp>
      <p:pic>
        <p:nvPicPr>
          <p:cNvPr id="2" name="Picture 1">
            <a:extLst>
              <a:ext uri="{FF2B5EF4-FFF2-40B4-BE49-F238E27FC236}">
                <a16:creationId xmlns:a16="http://schemas.microsoft.com/office/drawing/2014/main" id="{5C81A97B-3DC9-4788-886C-57A211F9CB15}"/>
              </a:ext>
            </a:extLst>
          </p:cNvPr>
          <p:cNvPicPr>
            <a:picLocks noChangeAspect="1"/>
          </p:cNvPicPr>
          <p:nvPr/>
        </p:nvPicPr>
        <p:blipFill rotWithShape="1">
          <a:blip r:embed="rId3"/>
          <a:srcRect l="45000"/>
          <a:stretch/>
        </p:blipFill>
        <p:spPr>
          <a:xfrm>
            <a:off x="3131840" y="1890917"/>
            <a:ext cx="5029200" cy="3663075"/>
          </a:xfrm>
          <a:prstGeom prst="rect">
            <a:avLst/>
          </a:prstGeom>
        </p:spPr>
      </p:pic>
      <p:sp>
        <p:nvSpPr>
          <p:cNvPr id="3" name="TextBox 2">
            <a:extLst>
              <a:ext uri="{FF2B5EF4-FFF2-40B4-BE49-F238E27FC236}">
                <a16:creationId xmlns:a16="http://schemas.microsoft.com/office/drawing/2014/main" id="{866634F2-1DA3-4051-A5F0-AF876C20CD7F}"/>
              </a:ext>
            </a:extLst>
          </p:cNvPr>
          <p:cNvSpPr txBox="1"/>
          <p:nvPr/>
        </p:nvSpPr>
        <p:spPr>
          <a:xfrm>
            <a:off x="261737" y="1246911"/>
            <a:ext cx="8486727" cy="738664"/>
          </a:xfrm>
          <a:prstGeom prst="rect">
            <a:avLst/>
          </a:prstGeom>
          <a:noFill/>
        </p:spPr>
        <p:txBody>
          <a:bodyPr wrap="square" lIns="0" tIns="0" rIns="0" bIns="0" rtlCol="0">
            <a:spAutoFit/>
          </a:bodyPr>
          <a:lstStyle/>
          <a:p>
            <a:r>
              <a:rPr lang="en-GB" sz="1600" dirty="0">
                <a:latin typeface="Arial" panose="020B0604020202020204" pitchFamily="34" charset="0"/>
                <a:cs typeface="Arial" panose="020B0604020202020204" pitchFamily="34" charset="0"/>
              </a:rPr>
              <a:t>Once they have their codes, employees can return to ee.co.uk/perk, log in to </a:t>
            </a:r>
            <a:r>
              <a:rPr lang="en-GB" sz="1600" b="1" dirty="0" err="1">
                <a:latin typeface="Arial" panose="020B0604020202020204" pitchFamily="34" charset="0"/>
                <a:cs typeface="Arial" panose="020B0604020202020204" pitchFamily="34" charset="0"/>
              </a:rPr>
              <a:t>MyEE</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as an existing EE customer or go straight to </a:t>
            </a:r>
            <a:r>
              <a:rPr lang="en-GB" sz="1600" b="1" dirty="0">
                <a:latin typeface="Arial" panose="020B0604020202020204" pitchFamily="34" charset="0"/>
                <a:cs typeface="Arial" panose="020B0604020202020204" pitchFamily="34" charset="0"/>
              </a:rPr>
              <a:t>ee.co.uk/shop</a:t>
            </a:r>
            <a:r>
              <a:rPr lang="en-GB" sz="1600" dirty="0">
                <a:latin typeface="Arial" panose="020B0604020202020204" pitchFamily="34" charset="0"/>
                <a:cs typeface="Arial" panose="020B0604020202020204" pitchFamily="34" charset="0"/>
              </a:rPr>
              <a:t> to search for a plan.</a:t>
            </a:r>
          </a:p>
          <a:p>
            <a:r>
              <a:rPr lang="en-GB" sz="1600" dirty="0">
                <a:latin typeface="Arial" panose="020B0604020202020204" pitchFamily="34" charset="0"/>
                <a:cs typeface="Arial" panose="020B0604020202020204" pitchFamily="34" charset="0"/>
              </a:rPr>
              <a:t>Once a plan has been selected click through to online basket</a:t>
            </a:r>
          </a:p>
        </p:txBody>
      </p:sp>
      <p:pic>
        <p:nvPicPr>
          <p:cNvPr id="7" name="Picture 6">
            <a:extLst>
              <a:ext uri="{FF2B5EF4-FFF2-40B4-BE49-F238E27FC236}">
                <a16:creationId xmlns:a16="http://schemas.microsoft.com/office/drawing/2014/main" id="{5C81A97B-3DC9-4788-886C-57A211F9CB15}"/>
              </a:ext>
            </a:extLst>
          </p:cNvPr>
          <p:cNvPicPr>
            <a:picLocks noChangeAspect="1"/>
          </p:cNvPicPr>
          <p:nvPr/>
        </p:nvPicPr>
        <p:blipFill rotWithShape="1">
          <a:blip r:embed="rId3"/>
          <a:srcRect l="1" t="20" r="64166" b="-20"/>
          <a:stretch/>
        </p:blipFill>
        <p:spPr>
          <a:xfrm>
            <a:off x="250527" y="2052669"/>
            <a:ext cx="2987229" cy="3339573"/>
          </a:xfrm>
          <a:prstGeom prst="rect">
            <a:avLst/>
          </a:prstGeom>
        </p:spPr>
      </p:pic>
    </p:spTree>
    <p:extLst>
      <p:ext uri="{BB962C8B-B14F-4D97-AF65-F5344CB8AC3E}">
        <p14:creationId xmlns:p14="http://schemas.microsoft.com/office/powerpoint/2010/main" val="4139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8EC63A-329B-4782-8CAD-E527A9691B60}"/>
              </a:ext>
            </a:extLst>
          </p:cNvPr>
          <p:cNvSpPr/>
          <p:nvPr/>
        </p:nvSpPr>
        <p:spPr>
          <a:xfrm>
            <a:off x="0" y="0"/>
            <a:ext cx="9144000" cy="1057300"/>
          </a:xfrm>
          <a:prstGeom prst="rect">
            <a:avLst/>
          </a:prstGeom>
          <a:solidFill>
            <a:schemeClr val="tx2"/>
          </a:solidFill>
        </p:spPr>
        <p:txBody>
          <a:bodyPr wrap="none" lIns="0" tIns="0" rIns="0" bIns="0" rtlCol="0" anchor="ctr">
            <a:noAutofit/>
          </a:bodyPr>
          <a:lstStyle/>
          <a:p>
            <a:pPr algn="ctr"/>
            <a:endParaRPr lang="en-GB" dirty="0"/>
          </a:p>
        </p:txBody>
      </p:sp>
      <p:sp>
        <p:nvSpPr>
          <p:cNvPr id="10" name="Title 1">
            <a:extLst>
              <a:ext uri="{FF2B5EF4-FFF2-40B4-BE49-F238E27FC236}">
                <a16:creationId xmlns:a16="http://schemas.microsoft.com/office/drawing/2014/main" id="{37404EEA-BB10-41BC-A790-648A091A0877}"/>
              </a:ext>
            </a:extLst>
          </p:cNvPr>
          <p:cNvSpPr txBox="1">
            <a:spLocks/>
          </p:cNvSpPr>
          <p:nvPr/>
        </p:nvSpPr>
        <p:spPr>
          <a:xfrm>
            <a:off x="288627" y="327204"/>
            <a:ext cx="7163693"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200" b="0" dirty="0">
                <a:solidFill>
                  <a:schemeClr val="bg1"/>
                </a:solidFill>
                <a:latin typeface="Arial" panose="020B0604020202020204" pitchFamily="34" charset="0"/>
                <a:cs typeface="Arial" panose="020B0604020202020204" pitchFamily="34" charset="0"/>
              </a:rPr>
              <a:t>EE PERK – ORDER PROCESS</a:t>
            </a:r>
          </a:p>
        </p:txBody>
      </p:sp>
      <p:pic>
        <p:nvPicPr>
          <p:cNvPr id="2" name="Picture 1">
            <a:extLst>
              <a:ext uri="{FF2B5EF4-FFF2-40B4-BE49-F238E27FC236}">
                <a16:creationId xmlns:a16="http://schemas.microsoft.com/office/drawing/2014/main" id="{22ED4DA0-1E2B-43B2-BF91-4C5F57D29B77}"/>
              </a:ext>
            </a:extLst>
          </p:cNvPr>
          <p:cNvPicPr>
            <a:picLocks noChangeAspect="1"/>
          </p:cNvPicPr>
          <p:nvPr/>
        </p:nvPicPr>
        <p:blipFill>
          <a:blip r:embed="rId3"/>
          <a:stretch>
            <a:fillRect/>
          </a:stretch>
        </p:blipFill>
        <p:spPr>
          <a:xfrm>
            <a:off x="-2233" y="1322035"/>
            <a:ext cx="9038729" cy="4151411"/>
          </a:xfrm>
          <a:prstGeom prst="rect">
            <a:avLst/>
          </a:prstGeom>
        </p:spPr>
      </p:pic>
      <p:sp>
        <p:nvSpPr>
          <p:cNvPr id="3" name="Oval 2"/>
          <p:cNvSpPr/>
          <p:nvPr/>
        </p:nvSpPr>
        <p:spPr>
          <a:xfrm>
            <a:off x="35497" y="1302312"/>
            <a:ext cx="504056" cy="475201"/>
          </a:xfrm>
          <a:prstGeom prst="ellipse">
            <a:avLst/>
          </a:prstGeom>
          <a:solidFill>
            <a:schemeClr val="bg2"/>
          </a:solidFill>
        </p:spPr>
        <p:txBody>
          <a:bodyPr wrap="none" lIns="0" tIns="0" rIns="0" bIns="0" rtlCol="0" anchor="ctr">
            <a:noAutofit/>
          </a:bodyPr>
          <a:lstStyle/>
          <a:p>
            <a:pPr algn="ctr"/>
            <a:r>
              <a:rPr lang="en-GB" sz="1600" dirty="0"/>
              <a:t>1.</a:t>
            </a:r>
          </a:p>
        </p:txBody>
      </p:sp>
      <p:sp>
        <p:nvSpPr>
          <p:cNvPr id="7" name="Oval 6"/>
          <p:cNvSpPr/>
          <p:nvPr/>
        </p:nvSpPr>
        <p:spPr>
          <a:xfrm>
            <a:off x="4499992" y="1263799"/>
            <a:ext cx="432048" cy="525086"/>
          </a:xfrm>
          <a:prstGeom prst="ellipse">
            <a:avLst/>
          </a:prstGeom>
          <a:solidFill>
            <a:schemeClr val="bg2"/>
          </a:solidFill>
        </p:spPr>
        <p:txBody>
          <a:bodyPr wrap="none" lIns="0" tIns="0" rIns="0" bIns="0" rtlCol="0" anchor="ctr">
            <a:noAutofit/>
          </a:bodyPr>
          <a:lstStyle/>
          <a:p>
            <a:pPr algn="ctr"/>
            <a:r>
              <a:rPr lang="en-GB" sz="1600" dirty="0"/>
              <a:t>2.</a:t>
            </a:r>
          </a:p>
        </p:txBody>
      </p:sp>
      <p:sp>
        <p:nvSpPr>
          <p:cNvPr id="6" name="Slide Number Placeholder 5"/>
          <p:cNvSpPr>
            <a:spLocks noGrp="1"/>
          </p:cNvSpPr>
          <p:nvPr>
            <p:ph type="sldNum" sz="quarter" idx="12"/>
          </p:nvPr>
        </p:nvSpPr>
        <p:spPr/>
        <p:txBody>
          <a:bodyPr/>
          <a:lstStyle/>
          <a:p>
            <a:fld id="{5FC009DE-D7D9-469A-AAA1-9EDD82961594}" type="slidenum">
              <a:rPr lang="en-GB" smtClean="0"/>
              <a:pPr/>
              <a:t>11</a:t>
            </a:fld>
            <a:endParaRPr lang="en-GB"/>
          </a:p>
        </p:txBody>
      </p:sp>
    </p:spTree>
    <p:extLst>
      <p:ext uri="{BB962C8B-B14F-4D97-AF65-F5344CB8AC3E}">
        <p14:creationId xmlns:p14="http://schemas.microsoft.com/office/powerpoint/2010/main" val="15177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009DE-D7D9-469A-AAA1-9EDD82961594}" type="slidenum">
              <a:rPr lang="en-GB" smtClean="0"/>
              <a:pPr/>
              <a:t>12</a:t>
            </a:fld>
            <a:endParaRPr lang="en-GB"/>
          </a:p>
        </p:txBody>
      </p:sp>
      <p:sp>
        <p:nvSpPr>
          <p:cNvPr id="8" name="Rectangle 7">
            <a:extLst>
              <a:ext uri="{FF2B5EF4-FFF2-40B4-BE49-F238E27FC236}">
                <a16:creationId xmlns:a16="http://schemas.microsoft.com/office/drawing/2014/main" id="{CE8EC63A-329B-4782-8CAD-E527A9691B60}"/>
              </a:ext>
            </a:extLst>
          </p:cNvPr>
          <p:cNvSpPr/>
          <p:nvPr/>
        </p:nvSpPr>
        <p:spPr>
          <a:xfrm>
            <a:off x="0" y="0"/>
            <a:ext cx="9144000" cy="1057300"/>
          </a:xfrm>
          <a:prstGeom prst="rect">
            <a:avLst/>
          </a:prstGeom>
          <a:solidFill>
            <a:schemeClr val="tx2"/>
          </a:solidFill>
        </p:spPr>
        <p:txBody>
          <a:bodyPr wrap="none" lIns="0" tIns="0" rIns="0" bIns="0" rtlCol="0" anchor="ctr">
            <a:noAutofit/>
          </a:bodyPr>
          <a:lstStyle/>
          <a:p>
            <a:pPr algn="ctr"/>
            <a:endParaRPr lang="en-GB" dirty="0"/>
          </a:p>
        </p:txBody>
      </p:sp>
      <p:sp>
        <p:nvSpPr>
          <p:cNvPr id="10" name="Title 1">
            <a:extLst>
              <a:ext uri="{FF2B5EF4-FFF2-40B4-BE49-F238E27FC236}">
                <a16:creationId xmlns:a16="http://schemas.microsoft.com/office/drawing/2014/main" id="{37404EEA-BB10-41BC-A790-648A091A0877}"/>
              </a:ext>
            </a:extLst>
          </p:cNvPr>
          <p:cNvSpPr txBox="1">
            <a:spLocks/>
          </p:cNvSpPr>
          <p:nvPr/>
        </p:nvSpPr>
        <p:spPr>
          <a:xfrm>
            <a:off x="288627" y="327204"/>
            <a:ext cx="7163693"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200" b="0" dirty="0">
                <a:solidFill>
                  <a:schemeClr val="bg1"/>
                </a:solidFill>
                <a:latin typeface="Arial" panose="020B0604020202020204" pitchFamily="34" charset="0"/>
                <a:cs typeface="Arial" panose="020B0604020202020204" pitchFamily="34" charset="0"/>
              </a:rPr>
              <a:t>EE PERK – ORDER PROCESS</a:t>
            </a:r>
          </a:p>
        </p:txBody>
      </p:sp>
      <p:pic>
        <p:nvPicPr>
          <p:cNvPr id="2" name="Picture 1">
            <a:extLst>
              <a:ext uri="{FF2B5EF4-FFF2-40B4-BE49-F238E27FC236}">
                <a16:creationId xmlns:a16="http://schemas.microsoft.com/office/drawing/2014/main" id="{0B70AA97-B382-4288-9D92-801981642AAC}"/>
              </a:ext>
            </a:extLst>
          </p:cNvPr>
          <p:cNvPicPr>
            <a:picLocks noChangeAspect="1"/>
          </p:cNvPicPr>
          <p:nvPr/>
        </p:nvPicPr>
        <p:blipFill>
          <a:blip r:embed="rId3"/>
          <a:stretch>
            <a:fillRect/>
          </a:stretch>
        </p:blipFill>
        <p:spPr>
          <a:xfrm>
            <a:off x="23247" y="1248432"/>
            <a:ext cx="9069708" cy="4290356"/>
          </a:xfrm>
          <a:prstGeom prst="rect">
            <a:avLst/>
          </a:prstGeom>
        </p:spPr>
      </p:pic>
      <p:sp>
        <p:nvSpPr>
          <p:cNvPr id="7" name="Oval 6"/>
          <p:cNvSpPr/>
          <p:nvPr/>
        </p:nvSpPr>
        <p:spPr>
          <a:xfrm>
            <a:off x="39278" y="1276676"/>
            <a:ext cx="432048" cy="597093"/>
          </a:xfrm>
          <a:prstGeom prst="ellipse">
            <a:avLst/>
          </a:prstGeom>
          <a:solidFill>
            <a:schemeClr val="bg2"/>
          </a:solidFill>
        </p:spPr>
        <p:txBody>
          <a:bodyPr wrap="none" lIns="0" tIns="0" rIns="0" bIns="0" rtlCol="0" anchor="ctr">
            <a:noAutofit/>
          </a:bodyPr>
          <a:lstStyle/>
          <a:p>
            <a:pPr algn="ctr"/>
            <a:r>
              <a:rPr lang="en-GB" sz="1600" dirty="0"/>
              <a:t>3.</a:t>
            </a:r>
          </a:p>
        </p:txBody>
      </p:sp>
      <p:sp>
        <p:nvSpPr>
          <p:cNvPr id="9" name="Oval 8"/>
          <p:cNvSpPr/>
          <p:nvPr/>
        </p:nvSpPr>
        <p:spPr>
          <a:xfrm>
            <a:off x="4600229" y="1282848"/>
            <a:ext cx="432048" cy="600447"/>
          </a:xfrm>
          <a:prstGeom prst="ellipse">
            <a:avLst/>
          </a:prstGeom>
          <a:solidFill>
            <a:schemeClr val="bg2"/>
          </a:solidFill>
        </p:spPr>
        <p:txBody>
          <a:bodyPr wrap="none" lIns="0" tIns="0" rIns="0" bIns="0" rtlCol="0" anchor="ctr">
            <a:noAutofit/>
          </a:bodyPr>
          <a:lstStyle/>
          <a:p>
            <a:pPr algn="ctr"/>
            <a:r>
              <a:rPr lang="en-GB" sz="1600" dirty="0"/>
              <a:t>4.</a:t>
            </a:r>
          </a:p>
        </p:txBody>
      </p:sp>
    </p:spTree>
    <p:extLst>
      <p:ext uri="{BB962C8B-B14F-4D97-AF65-F5344CB8AC3E}">
        <p14:creationId xmlns:p14="http://schemas.microsoft.com/office/powerpoint/2010/main" val="302868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APPENDIX</a:t>
            </a:r>
          </a:p>
        </p:txBody>
      </p:sp>
      <p:sp>
        <p:nvSpPr>
          <p:cNvPr id="5" name="Slide Number Placeholder 4"/>
          <p:cNvSpPr>
            <a:spLocks noGrp="1"/>
          </p:cNvSpPr>
          <p:nvPr>
            <p:ph type="sldNum" sz="quarter" idx="12"/>
          </p:nvPr>
        </p:nvSpPr>
        <p:spPr/>
        <p:txBody>
          <a:bodyPr/>
          <a:lstStyle/>
          <a:p>
            <a:fld id="{5FC009DE-D7D9-469A-AAA1-9EDD82961594}" type="slidenum">
              <a:rPr lang="en-GB" smtClean="0"/>
              <a:pPr/>
              <a:t>13</a:t>
            </a:fld>
            <a:endParaRPr lang="en-GB"/>
          </a:p>
        </p:txBody>
      </p:sp>
    </p:spTree>
    <p:extLst>
      <p:ext uri="{BB962C8B-B14F-4D97-AF65-F5344CB8AC3E}">
        <p14:creationId xmlns:p14="http://schemas.microsoft.com/office/powerpoint/2010/main" val="212164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FAQs</a:t>
            </a:r>
          </a:p>
        </p:txBody>
      </p:sp>
      <p:sp>
        <p:nvSpPr>
          <p:cNvPr id="3" name="Subtitle 2"/>
          <p:cNvSpPr>
            <a:spLocks noGrp="1"/>
          </p:cNvSpPr>
          <p:nvPr>
            <p:ph type="subTitle" idx="1"/>
          </p:nvPr>
        </p:nvSpPr>
        <p:spPr/>
        <p:txBody>
          <a:bodyPr/>
          <a:lstStyle/>
          <a:p>
            <a:r>
              <a:rPr lang="en-GB" sz="1100" b="1" u="sng" dirty="0">
                <a:latin typeface="Arial" panose="020B0604020202020204" pitchFamily="34" charset="0"/>
                <a:cs typeface="Arial" panose="020B0604020202020204" pitchFamily="34" charset="0"/>
              </a:rPr>
              <a:t>PERK – FAQ’s</a:t>
            </a:r>
            <a:endParaRPr lang="en-GB" sz="1100" dirty="0">
              <a:latin typeface="Arial" panose="020B0604020202020204" pitchFamily="34" charset="0"/>
              <a:cs typeface="Arial" panose="020B0604020202020204" pitchFamily="34" charset="0"/>
            </a:endParaRPr>
          </a:p>
          <a:p>
            <a:pPr lvl="0"/>
            <a:r>
              <a:rPr lang="en-GB" sz="1100" b="1" u="sng" dirty="0">
                <a:latin typeface="Arial" panose="020B0604020202020204" pitchFamily="34" charset="0"/>
                <a:cs typeface="Arial" panose="020B0604020202020204" pitchFamily="34" charset="0"/>
              </a:rPr>
              <a:t>Blue Light Cards/ Defence Discount Cards:  </a:t>
            </a:r>
            <a:r>
              <a:rPr lang="en-GB" sz="1100" dirty="0">
                <a:latin typeface="Arial" panose="020B0604020202020204" pitchFamily="34" charset="0"/>
                <a:cs typeface="Arial" panose="020B0604020202020204" pitchFamily="34" charset="0"/>
              </a:rPr>
              <a:t>Customer is trying to sign up for EE Perk using a Blue Light or Defence Discount card.  Please refer the customer to the Blue Light / Defence Discount web site for their terms and conditions as we have changed the way our partners and their employees obtain their discount. </a:t>
            </a:r>
          </a:p>
          <a:p>
            <a:r>
              <a:rPr lang="en-GB" sz="1100" dirty="0">
                <a:latin typeface="Arial" panose="020B0604020202020204" pitchFamily="34" charset="0"/>
                <a:cs typeface="Arial" panose="020B0604020202020204" pitchFamily="34" charset="0"/>
              </a:rPr>
              <a:t>Alternatively the customer can register for EE Perk using a valid branded photo ID card.  This can be done by going to the Perk Page This can be done by going to the Perk page using your own mobile device browser at </a:t>
            </a:r>
            <a:r>
              <a:rPr lang="en-GB" sz="1100" u="sng" dirty="0">
                <a:latin typeface="Arial" panose="020B0604020202020204" pitchFamily="34" charset="0"/>
                <a:cs typeface="Arial" panose="020B0604020202020204" pitchFamily="34" charset="0"/>
                <a:hlinkClick r:id="rId2"/>
              </a:rPr>
              <a:t>https://perk.ee.co.uk/</a:t>
            </a:r>
            <a:r>
              <a:rPr lang="en-GB" sz="1100" dirty="0">
                <a:latin typeface="Arial" panose="020B0604020202020204" pitchFamily="34" charset="0"/>
                <a:cs typeface="Arial" panose="020B0604020202020204" pitchFamily="34" charset="0"/>
              </a:rPr>
              <a:t> clicking on the “Perk Portal “ link which will then take you to the registration page.</a:t>
            </a:r>
          </a:p>
          <a:p>
            <a:pPr lvl="0"/>
            <a:r>
              <a:rPr lang="en-GB" sz="1100" b="1" u="sng" dirty="0">
                <a:latin typeface="Arial" panose="020B0604020202020204" pitchFamily="34" charset="0"/>
                <a:cs typeface="Arial" panose="020B0604020202020204" pitchFamily="34" charset="0"/>
              </a:rPr>
              <a:t>Blue Light Cards/ Defence Discount Cards – Veterans:  </a:t>
            </a:r>
            <a:r>
              <a:rPr lang="en-GB" sz="1100" dirty="0">
                <a:latin typeface="Arial" panose="020B0604020202020204" pitchFamily="34" charset="0"/>
                <a:cs typeface="Arial" panose="020B0604020202020204" pitchFamily="34" charset="0"/>
              </a:rPr>
              <a:t>Customer is a veteran and is trying to sign up for EE Perk. This can be done by going to the Perk page using their own mobile device browser at </a:t>
            </a:r>
            <a:r>
              <a:rPr lang="en-GB" sz="1100" u="sng" dirty="0">
                <a:latin typeface="Arial" panose="020B0604020202020204" pitchFamily="34" charset="0"/>
                <a:cs typeface="Arial" panose="020B0604020202020204" pitchFamily="34" charset="0"/>
                <a:hlinkClick r:id="rId2"/>
              </a:rPr>
              <a:t>https://perk.ee.co.uk/</a:t>
            </a:r>
            <a:r>
              <a:rPr lang="en-GB" sz="1100" dirty="0">
                <a:latin typeface="Arial" panose="020B0604020202020204" pitchFamily="34" charset="0"/>
                <a:cs typeface="Arial" panose="020B0604020202020204" pitchFamily="34" charset="0"/>
              </a:rPr>
              <a:t> clicking on the “Perk Portal “link which will then take you to the registration page.  The customer will need to upload one of the following forms of ID to register along with their personal email address.  Forms of ID accepted are: Certificate of Service – Certificate of Discharge –Letter confirming Armed Forces Pension. </a:t>
            </a:r>
          </a:p>
          <a:p>
            <a:pPr lvl="0"/>
            <a:r>
              <a:rPr lang="en-GB" sz="1100" b="1" u="sng" dirty="0">
                <a:latin typeface="Arial" panose="020B0604020202020204" pitchFamily="34" charset="0"/>
                <a:cs typeface="Arial" panose="020B0604020202020204" pitchFamily="34" charset="0"/>
              </a:rPr>
              <a:t>Email Domain Is Not Recognised:</a:t>
            </a:r>
            <a:r>
              <a:rPr lang="en-GB" sz="1100" dirty="0">
                <a:latin typeface="Arial" panose="020B0604020202020204" pitchFamily="34" charset="0"/>
                <a:cs typeface="Arial" panose="020B0604020202020204" pitchFamily="34" charset="0"/>
              </a:rPr>
              <a:t>  Employee to contact their HR Team as they will need to request the email domain be registered via an EE Account Manager.  Perk Team are unable to register an email domain without being requested via Account Manager.</a:t>
            </a:r>
          </a:p>
          <a:p>
            <a:pPr lvl="0"/>
            <a:r>
              <a:rPr lang="en-GB" sz="1100" b="1" u="sng" dirty="0">
                <a:latin typeface="Arial" panose="020B0604020202020204" pitchFamily="34" charset="0"/>
                <a:cs typeface="Arial" panose="020B0604020202020204" pitchFamily="34" charset="0"/>
              </a:rPr>
              <a:t>Deactivated Application</a:t>
            </a:r>
            <a:r>
              <a:rPr lang="en-GB" sz="1100" u="sng"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Customer has tried to sign up but their registration is showing as “deactivated”.  Customer will contact EE to advise of the issue.  Perk Team will remove the deactivated details from the Perk Portal to allow them to re-register.  Customer must ensure they validate their email address in order for the registration to be completed.</a:t>
            </a:r>
          </a:p>
          <a:p>
            <a:pPr lvl="0"/>
            <a:r>
              <a:rPr lang="en-GB" sz="1100" b="1" u="sng" dirty="0">
                <a:latin typeface="Arial" panose="020B0604020202020204" pitchFamily="34" charset="0"/>
                <a:cs typeface="Arial" panose="020B0604020202020204" pitchFamily="34" charset="0"/>
              </a:rPr>
              <a:t>Password Reset: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Customer is trying to reset their password but has not received the email to do so.  Customer to ensure they have validated their email address as if it has not been validated the password reset email will not recognise where it has to go.  </a:t>
            </a:r>
          </a:p>
          <a:p>
            <a:r>
              <a:rPr lang="en-GB" sz="1100" dirty="0">
                <a:latin typeface="Arial" panose="020B0604020202020204" pitchFamily="34" charset="0"/>
                <a:cs typeface="Arial" panose="020B0604020202020204" pitchFamily="34" charset="0"/>
              </a:rPr>
              <a:t>If it has been successfully validated the customer will need to check their Spam/Junk folder.  If it is a company email address they would need to check with their IT Team to ensure there are no filters on the email blocking external emails from being received.  If all correct and filters checked Perk Team to send off to their support Team for it to be checked.</a:t>
            </a:r>
          </a:p>
          <a:p>
            <a:pPr lvl="0"/>
            <a:r>
              <a:rPr lang="en-GB" sz="1100" b="1" u="sng" dirty="0">
                <a:latin typeface="Arial" panose="020B0604020202020204" pitchFamily="34" charset="0"/>
                <a:cs typeface="Arial" panose="020B0604020202020204" pitchFamily="34" charset="0"/>
              </a:rPr>
              <a:t>Oops There’s a Problem</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Customer contacts EE to advise when trying to sign up they are getting an error “oops there’s a problem”.  Please ask Customer to sign up using their own mobile device browser and not through a 3</a:t>
            </a:r>
            <a:r>
              <a:rPr lang="en-GB" sz="1100" baseline="30000" dirty="0">
                <a:latin typeface="Arial" panose="020B0604020202020204" pitchFamily="34" charset="0"/>
                <a:cs typeface="Arial" panose="020B0604020202020204" pitchFamily="34" charset="0"/>
              </a:rPr>
              <a:t>rd</a:t>
            </a:r>
            <a:r>
              <a:rPr lang="en-GB" sz="1100" dirty="0">
                <a:latin typeface="Arial" panose="020B0604020202020204" pitchFamily="34" charset="0"/>
                <a:cs typeface="Arial" panose="020B0604020202020204" pitchFamily="34" charset="0"/>
              </a:rPr>
              <a:t> party app such as Blue Light or Defence Discount as will generate an error “oops there’s an error please check 3</a:t>
            </a:r>
            <a:r>
              <a:rPr lang="en-GB" sz="1100" baseline="30000" dirty="0">
                <a:latin typeface="Arial" panose="020B0604020202020204" pitchFamily="34" charset="0"/>
                <a:cs typeface="Arial" panose="020B0604020202020204" pitchFamily="34" charset="0"/>
              </a:rPr>
              <a:t>rd</a:t>
            </a:r>
            <a:r>
              <a:rPr lang="en-GB" sz="1100" dirty="0">
                <a:latin typeface="Arial" panose="020B0604020202020204" pitchFamily="34" charset="0"/>
                <a:cs typeface="Arial" panose="020B0604020202020204" pitchFamily="34" charset="0"/>
              </a:rPr>
              <a:t> party cookies.</a:t>
            </a:r>
          </a:p>
          <a:p>
            <a:r>
              <a:rPr lang="en-GB" sz="1100" dirty="0">
                <a:latin typeface="Arial" panose="020B0604020202020204" pitchFamily="34" charset="0"/>
                <a:cs typeface="Arial" panose="020B0604020202020204" pitchFamily="34" charset="0"/>
              </a:rPr>
              <a:t>This can be done by going to the Perk page using their own mobile device browser at https//perk.ee.co.uk/.  Click on the Perk portal link which will then take you to the registration page.</a:t>
            </a:r>
          </a:p>
          <a:p>
            <a:endParaRPr lang="en-GB" dirty="0"/>
          </a:p>
        </p:txBody>
      </p:sp>
      <p:sp>
        <p:nvSpPr>
          <p:cNvPr id="4" name="Date Placeholder 3"/>
          <p:cNvSpPr>
            <a:spLocks noGrp="1"/>
          </p:cNvSpPr>
          <p:nvPr>
            <p:ph type="dt" sz="half" idx="10"/>
          </p:nvPr>
        </p:nvSpPr>
        <p:spPr/>
        <p:txBody>
          <a:bodyPr/>
          <a:lstStyle/>
          <a:p>
            <a:fld id="{FD62EBCB-D9F8-40DC-9158-A97BC36958CA}" type="datetime8">
              <a:rPr lang="en-GB" smtClean="0"/>
              <a:t>21/04/2021 15:42</a:t>
            </a:fld>
            <a:endParaRPr lang="en-GB" dirty="0"/>
          </a:p>
        </p:txBody>
      </p:sp>
      <p:sp>
        <p:nvSpPr>
          <p:cNvPr id="5" name="Footer Placeholder 4"/>
          <p:cNvSpPr>
            <a:spLocks noGrp="1"/>
          </p:cNvSpPr>
          <p:nvPr>
            <p:ph type="ftr" sz="quarter" idx="11"/>
          </p:nvPr>
        </p:nvSpPr>
        <p:spPr/>
        <p:txBody>
          <a:bodyPr/>
          <a:lstStyle/>
          <a:p>
            <a:r>
              <a:rPr lang="en-GB"/>
              <a:t>SECURITY CLASSIFICATION. PUBLISHED VERSION. OWNER'S NAME.</a:t>
            </a:r>
            <a:endParaRPr lang="en-GB" dirty="0"/>
          </a:p>
        </p:txBody>
      </p:sp>
      <p:sp>
        <p:nvSpPr>
          <p:cNvPr id="6" name="Slide Number Placeholder 5"/>
          <p:cNvSpPr>
            <a:spLocks noGrp="1"/>
          </p:cNvSpPr>
          <p:nvPr>
            <p:ph type="sldNum" sz="quarter" idx="12"/>
          </p:nvPr>
        </p:nvSpPr>
        <p:spPr/>
        <p:txBody>
          <a:bodyPr/>
          <a:lstStyle/>
          <a:p>
            <a:fld id="{5FC009DE-D7D9-469A-AAA1-9EDD82961594}" type="slidenum">
              <a:rPr lang="en-GB" smtClean="0"/>
              <a:pPr/>
              <a:t>14</a:t>
            </a:fld>
            <a:endParaRPr lang="en-GB"/>
          </a:p>
        </p:txBody>
      </p:sp>
    </p:spTree>
    <p:extLst>
      <p:ext uri="{BB962C8B-B14F-4D97-AF65-F5344CB8AC3E}">
        <p14:creationId xmlns:p14="http://schemas.microsoft.com/office/powerpoint/2010/main" val="17957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76224" y="785614"/>
            <a:ext cx="8616255" cy="2647950"/>
          </a:xfrm>
        </p:spPr>
        <p:txBody>
          <a:bodyPr/>
          <a:lstStyle/>
          <a:p>
            <a:r>
              <a:rPr lang="en-GB" sz="1000" b="0" dirty="0">
                <a:solidFill>
                  <a:schemeClr val="tx1"/>
                </a:solidFill>
                <a:latin typeface="Arial" panose="020B0604020202020204" pitchFamily="34" charset="0"/>
                <a:cs typeface="Arial" panose="020B0604020202020204" pitchFamily="34" charset="0"/>
              </a:rPr>
              <a:t>If you’re employed directly by an EE Corporate customer or EE approved partner , you could get a 20% discount on selected pay monthly price plans from EE.</a:t>
            </a:r>
          </a:p>
          <a:p>
            <a:r>
              <a:rPr lang="en-GB" sz="1000" b="0" dirty="0">
                <a:solidFill>
                  <a:schemeClr val="tx1"/>
                </a:solidFill>
                <a:latin typeface="Arial" panose="020B0604020202020204" pitchFamily="34" charset="0"/>
                <a:cs typeface="Arial" panose="020B0604020202020204" pitchFamily="34" charset="0"/>
              </a:rPr>
              <a:t>The discount can only be used by eligible employees and up to four members of your friends and family or, if you do not use it for yourself, up to five members of your friends and family. The discount is available online at www.ee.co.uk/shop, via EE retail stores and by calling upgrade teams on 150 from an EE phone. Discount is not available through 3</a:t>
            </a:r>
            <a:r>
              <a:rPr lang="en-GB" sz="1000" b="0" baseline="30000" dirty="0">
                <a:solidFill>
                  <a:schemeClr val="tx1"/>
                </a:solidFill>
                <a:latin typeface="Arial" panose="020B0604020202020204" pitchFamily="34" charset="0"/>
                <a:cs typeface="Arial" panose="020B0604020202020204" pitchFamily="34" charset="0"/>
              </a:rPr>
              <a:t>rd</a:t>
            </a:r>
            <a:r>
              <a:rPr lang="en-GB" sz="1000" b="0" dirty="0">
                <a:solidFill>
                  <a:schemeClr val="tx1"/>
                </a:solidFill>
                <a:latin typeface="Arial" panose="020B0604020202020204" pitchFamily="34" charset="0"/>
                <a:cs typeface="Arial" panose="020B0604020202020204" pitchFamily="34" charset="0"/>
              </a:rPr>
              <a:t> party retailers. </a:t>
            </a:r>
          </a:p>
          <a:p>
            <a:r>
              <a:rPr lang="en-GB" sz="1000" b="0" dirty="0">
                <a:solidFill>
                  <a:schemeClr val="tx1"/>
                </a:solidFill>
                <a:latin typeface="Arial" panose="020B0604020202020204" pitchFamily="34" charset="0"/>
                <a:cs typeface="Arial" panose="020B0604020202020204" pitchFamily="34" charset="0"/>
              </a:rPr>
              <a:t>Eligibility: To be eligible, you must be an employee of an EE Corporate customer or an EE approved partner. You, or members of your family and friends, must either:</a:t>
            </a:r>
          </a:p>
          <a:p>
            <a:pPr lvl="0"/>
            <a:r>
              <a:rPr lang="en-GB" sz="1000" b="0" dirty="0">
                <a:solidFill>
                  <a:schemeClr val="tx1"/>
                </a:solidFill>
                <a:latin typeface="Arial" panose="020B0604020202020204" pitchFamily="34" charset="0"/>
                <a:cs typeface="Arial" panose="020B0604020202020204" pitchFamily="34" charset="0"/>
              </a:rPr>
              <a:t>join EE as a new customer on a consumer pay monthly phone, eligible SIM only or mobile broadband plan with a minimum term of at least 12 months</a:t>
            </a:r>
          </a:p>
          <a:p>
            <a:pPr lvl="0"/>
            <a:r>
              <a:rPr lang="en-GB" sz="1000" b="0" dirty="0">
                <a:solidFill>
                  <a:schemeClr val="tx1"/>
                </a:solidFill>
                <a:latin typeface="Arial" panose="020B0604020202020204" pitchFamily="34" charset="0"/>
                <a:cs typeface="Arial" panose="020B0604020202020204" pitchFamily="34" charset="0"/>
              </a:rPr>
              <a:t>be an upgrade eligible existing EE customer on a consumer pay monthly phone, eligible SIM only or mobile broadband plan with a minimum term of at least 12 months, and upgrade to a new consumer pay monthly handset, SIM only or mobile broadband plan with a minimum term of at least 12 months. If you currently have a phone plan you cannot upgrade to a SIM only plan and get this discount.</a:t>
            </a:r>
          </a:p>
          <a:p>
            <a:r>
              <a:rPr lang="en-GB" sz="1000" b="0" dirty="0">
                <a:solidFill>
                  <a:schemeClr val="tx1"/>
                </a:solidFill>
                <a:latin typeface="Arial" panose="020B0604020202020204" pitchFamily="34" charset="0"/>
                <a:cs typeface="Arial" panose="020B0604020202020204" pitchFamily="34" charset="0"/>
              </a:rPr>
              <a:t>The discount will only be applied if you use the code that we supply </a:t>
            </a:r>
          </a:p>
          <a:p>
            <a:r>
              <a:rPr lang="en-GB" sz="1000" b="0" dirty="0">
                <a:solidFill>
                  <a:schemeClr val="tx1"/>
                </a:solidFill>
                <a:latin typeface="Arial" panose="020B0604020202020204" pitchFamily="34" charset="0"/>
                <a:cs typeface="Arial" panose="020B0604020202020204" pitchFamily="34" charset="0"/>
              </a:rPr>
              <a:t>Eligible employees and your friends and family may obtain the discount on up to five EE price plans in total.</a:t>
            </a:r>
          </a:p>
          <a:p>
            <a:r>
              <a:rPr lang="en-GB" sz="1000" b="0" dirty="0">
                <a:solidFill>
                  <a:schemeClr val="tx1"/>
                </a:solidFill>
                <a:latin typeface="Arial" panose="020B0604020202020204" pitchFamily="34" charset="0"/>
                <a:cs typeface="Arial" panose="020B0604020202020204" pitchFamily="34" charset="0"/>
              </a:rPr>
              <a:t>The discount: The 20% discount will only apply to the price plan’s monthly recurring charge and will last for the duration of your minimum term. At the end of your minimum term, your price plan’s monthly recurring charge will revert to the usual pre-discount price, unless you upgrade again using a new EE Perk code.</a:t>
            </a:r>
          </a:p>
          <a:p>
            <a:r>
              <a:rPr lang="en-GB" sz="1000" b="0" dirty="0">
                <a:solidFill>
                  <a:schemeClr val="tx1"/>
                </a:solidFill>
                <a:latin typeface="Arial" panose="020B0604020202020204" pitchFamily="34" charset="0"/>
                <a:cs typeface="Arial" panose="020B0604020202020204" pitchFamily="34" charset="0"/>
              </a:rPr>
              <a:t>Your price plan monthly recurring charge will be increased by RPI in March each year. The calculation will be based on the non-discounted price of your plan</a:t>
            </a:r>
          </a:p>
          <a:p>
            <a:r>
              <a:rPr lang="en-GB" sz="1000" b="0" dirty="0">
                <a:solidFill>
                  <a:schemeClr val="tx1"/>
                </a:solidFill>
                <a:latin typeface="Arial" panose="020B0604020202020204" pitchFamily="34" charset="0"/>
                <a:cs typeface="Arial" panose="020B0604020202020204" pitchFamily="34" charset="0"/>
              </a:rPr>
              <a:t>Non-eligible plans:  The discount cannot be used in conjunction with any other offer or discount. It is not available with Family &amp; Friends, 10% Multi-line, early upgrade discount or Apple Watch (any series), Gift with Purchase offers, Time Limited special offers.</a:t>
            </a:r>
          </a:p>
          <a:p>
            <a:r>
              <a:rPr lang="en-GB" sz="1000" b="0" dirty="0">
                <a:solidFill>
                  <a:schemeClr val="tx1"/>
                </a:solidFill>
                <a:latin typeface="Arial" panose="020B0604020202020204" pitchFamily="34" charset="0"/>
                <a:cs typeface="Arial" panose="020B0604020202020204" pitchFamily="34" charset="0"/>
              </a:rPr>
              <a:t>In addition to these offer terms and conditions, you must also agree to the terms applicable to your chosen pay monthly price plan and EE’s network terms. These can be found on </a:t>
            </a:r>
            <a:r>
              <a:rPr lang="en-GB" sz="1000" b="0" u="sng" dirty="0">
                <a:solidFill>
                  <a:schemeClr val="tx1"/>
                </a:solidFill>
                <a:latin typeface="Arial" panose="020B0604020202020204" pitchFamily="34" charset="0"/>
                <a:cs typeface="Arial" panose="020B0604020202020204" pitchFamily="34" charset="0"/>
                <a:hlinkClick r:id="rId3"/>
              </a:rPr>
              <a:t>ee.co.uk/terms</a:t>
            </a:r>
            <a:r>
              <a:rPr lang="en-GB" sz="1000" b="0" dirty="0">
                <a:solidFill>
                  <a:schemeClr val="tx1"/>
                </a:solidFill>
                <a:latin typeface="Arial" panose="020B0604020202020204" pitchFamily="34" charset="0"/>
                <a:cs typeface="Arial" panose="020B0604020202020204" pitchFamily="34" charset="0"/>
              </a:rPr>
              <a:t>.</a:t>
            </a:r>
          </a:p>
        </p:txBody>
      </p:sp>
      <p:sp>
        <p:nvSpPr>
          <p:cNvPr id="6" name="Slide Number Placeholder 5"/>
          <p:cNvSpPr>
            <a:spLocks noGrp="1"/>
          </p:cNvSpPr>
          <p:nvPr>
            <p:ph type="sldNum" sz="quarter" idx="16"/>
          </p:nvPr>
        </p:nvSpPr>
        <p:spPr/>
        <p:txBody>
          <a:bodyPr/>
          <a:lstStyle/>
          <a:p>
            <a:fld id="{5FC009DE-D7D9-469A-AAA1-9EDD82961594}" type="slidenum">
              <a:rPr lang="en-GB" smtClean="0"/>
              <a:pPr/>
              <a:t>15</a:t>
            </a:fld>
            <a:endParaRPr lang="en-GB"/>
          </a:p>
        </p:txBody>
      </p:sp>
      <p:sp>
        <p:nvSpPr>
          <p:cNvPr id="9" name="Title 2"/>
          <p:cNvSpPr txBox="1">
            <a:spLocks/>
          </p:cNvSpPr>
          <p:nvPr/>
        </p:nvSpPr>
        <p:spPr>
          <a:xfrm>
            <a:off x="276225" y="265212"/>
            <a:ext cx="8604250" cy="68262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dirty="0">
                <a:solidFill>
                  <a:srgbClr val="009C9C"/>
                </a:solidFill>
              </a:rPr>
              <a:t>The legal bit</a:t>
            </a:r>
          </a:p>
        </p:txBody>
      </p:sp>
    </p:spTree>
    <p:extLst>
      <p:ext uri="{BB962C8B-B14F-4D97-AF65-F5344CB8AC3E}">
        <p14:creationId xmlns:p14="http://schemas.microsoft.com/office/powerpoint/2010/main" val="357530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446E9-7AF7-453D-A84B-8B97BA1CE202}" type="datetime8">
              <a:rPr lang="en-GB" smtClean="0"/>
              <a:t>21/04/2021 15:42</a:t>
            </a:fld>
            <a:endParaRPr lang="en-GB" dirty="0"/>
          </a:p>
        </p:txBody>
      </p:sp>
      <p:sp>
        <p:nvSpPr>
          <p:cNvPr id="3" name="Footer Placeholder 2"/>
          <p:cNvSpPr>
            <a:spLocks noGrp="1"/>
          </p:cNvSpPr>
          <p:nvPr>
            <p:ph type="ftr" sz="quarter" idx="11"/>
          </p:nvPr>
        </p:nvSpPr>
        <p:spPr/>
        <p:txBody>
          <a:bodyPr/>
          <a:lstStyle/>
          <a:p>
            <a:r>
              <a:rPr lang="en-GB"/>
              <a:t>SECURITY CLASSIFICATION. PUBLISHED VERSION. OWNER'S NAME.</a:t>
            </a:r>
            <a:endParaRPr lang="en-GB" dirty="0"/>
          </a:p>
        </p:txBody>
      </p:sp>
      <p:sp>
        <p:nvSpPr>
          <p:cNvPr id="4" name="Slide Number Placeholder 3"/>
          <p:cNvSpPr>
            <a:spLocks noGrp="1"/>
          </p:cNvSpPr>
          <p:nvPr>
            <p:ph type="sldNum" sz="quarter" idx="12"/>
          </p:nvPr>
        </p:nvSpPr>
        <p:spPr/>
        <p:txBody>
          <a:bodyPr/>
          <a:lstStyle/>
          <a:p>
            <a:fld id="{5FC009DE-D7D9-469A-AAA1-9EDD82961594}" type="slidenum">
              <a:rPr lang="en-GB" smtClean="0"/>
              <a:pPr/>
              <a:t>16</a:t>
            </a:fld>
            <a:endParaRPr lang="en-GB"/>
          </a:p>
        </p:txBody>
      </p:sp>
      <p:pic>
        <p:nvPicPr>
          <p:cNvPr id="5" name="Picture 4"/>
          <p:cNvPicPr>
            <a:picLocks noChangeAspect="1"/>
          </p:cNvPicPr>
          <p:nvPr/>
        </p:nvPicPr>
        <p:blipFill>
          <a:blip r:embed="rId2"/>
          <a:stretch>
            <a:fillRect/>
          </a:stretch>
        </p:blipFill>
        <p:spPr>
          <a:xfrm>
            <a:off x="759712" y="471251"/>
            <a:ext cx="7624576" cy="4772497"/>
          </a:xfrm>
          <a:prstGeom prst="rect">
            <a:avLst/>
          </a:prstGeom>
        </p:spPr>
      </p:pic>
    </p:spTree>
    <p:extLst>
      <p:ext uri="{BB962C8B-B14F-4D97-AF65-F5344CB8AC3E}">
        <p14:creationId xmlns:p14="http://schemas.microsoft.com/office/powerpoint/2010/main" val="398422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009DE-D7D9-469A-AAA1-9EDD82961594}" type="slidenum">
              <a:rPr lang="en-GB" smtClean="0"/>
              <a:pPr/>
              <a:t>2</a:t>
            </a:fld>
            <a:endParaRPr lang="en-GB"/>
          </a:p>
        </p:txBody>
      </p:sp>
      <p:sp>
        <p:nvSpPr>
          <p:cNvPr id="8" name="Rectangle 7">
            <a:extLst>
              <a:ext uri="{FF2B5EF4-FFF2-40B4-BE49-F238E27FC236}">
                <a16:creationId xmlns:a16="http://schemas.microsoft.com/office/drawing/2014/main" id="{CE8EC63A-329B-4782-8CAD-E527A9691B60}"/>
              </a:ext>
            </a:extLst>
          </p:cNvPr>
          <p:cNvSpPr/>
          <p:nvPr/>
        </p:nvSpPr>
        <p:spPr>
          <a:xfrm>
            <a:off x="0" y="-21482"/>
            <a:ext cx="9144000" cy="1201316"/>
          </a:xfrm>
          <a:prstGeom prst="rect">
            <a:avLst/>
          </a:prstGeom>
          <a:solidFill>
            <a:schemeClr val="tx2"/>
          </a:solidFill>
        </p:spPr>
        <p:txBody>
          <a:bodyPr wrap="none" lIns="0" tIns="0" rIns="0" bIns="0" rtlCol="0" anchor="ctr">
            <a:noAutofit/>
          </a:bodyPr>
          <a:lstStyle/>
          <a:p>
            <a:pPr algn="ctr"/>
            <a:endParaRPr lang="en-GB" dirty="0"/>
          </a:p>
        </p:txBody>
      </p:sp>
      <p:sp>
        <p:nvSpPr>
          <p:cNvPr id="10" name="Title 1">
            <a:extLst>
              <a:ext uri="{FF2B5EF4-FFF2-40B4-BE49-F238E27FC236}">
                <a16:creationId xmlns:a16="http://schemas.microsoft.com/office/drawing/2014/main" id="{37404EEA-BB10-41BC-A790-648A091A0877}"/>
              </a:ext>
            </a:extLst>
          </p:cNvPr>
          <p:cNvSpPr txBox="1">
            <a:spLocks/>
          </p:cNvSpPr>
          <p:nvPr/>
        </p:nvSpPr>
        <p:spPr>
          <a:xfrm>
            <a:off x="251520" y="292222"/>
            <a:ext cx="7163693"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600" b="0" dirty="0">
                <a:solidFill>
                  <a:schemeClr val="bg1"/>
                </a:solidFill>
                <a:latin typeface="Arial" panose="020B0604020202020204" pitchFamily="34" charset="0"/>
                <a:cs typeface="Arial" panose="020B0604020202020204" pitchFamily="34" charset="0"/>
              </a:rPr>
              <a:t>STEP 1– GO TO EE.CO.UK/PERK </a:t>
            </a:r>
          </a:p>
        </p:txBody>
      </p:sp>
      <p:pic>
        <p:nvPicPr>
          <p:cNvPr id="12" name="Picture 11">
            <a:extLst>
              <a:ext uri="{FF2B5EF4-FFF2-40B4-BE49-F238E27FC236}">
                <a16:creationId xmlns:a16="http://schemas.microsoft.com/office/drawing/2014/main" id="{450527C0-6998-4875-B8A0-EBF8A84933E2}"/>
              </a:ext>
            </a:extLst>
          </p:cNvPr>
          <p:cNvPicPr>
            <a:picLocks noChangeAspect="1"/>
          </p:cNvPicPr>
          <p:nvPr/>
        </p:nvPicPr>
        <p:blipFill rotWithShape="1">
          <a:blip r:embed="rId3"/>
          <a:srcRect l="8962" t="-284" r="9483" b="18579"/>
          <a:stretch/>
        </p:blipFill>
        <p:spPr>
          <a:xfrm>
            <a:off x="179512" y="1427424"/>
            <a:ext cx="3312368" cy="4128280"/>
          </a:xfrm>
          <a:prstGeom prst="rect">
            <a:avLst/>
          </a:prstGeom>
        </p:spPr>
      </p:pic>
      <p:sp>
        <p:nvSpPr>
          <p:cNvPr id="13" name="TextBox 12">
            <a:extLst>
              <a:ext uri="{FF2B5EF4-FFF2-40B4-BE49-F238E27FC236}">
                <a16:creationId xmlns:a16="http://schemas.microsoft.com/office/drawing/2014/main" id="{35835DA3-1034-4ADD-80BF-174A7530800A}"/>
              </a:ext>
            </a:extLst>
          </p:cNvPr>
          <p:cNvSpPr txBox="1"/>
          <p:nvPr/>
        </p:nvSpPr>
        <p:spPr>
          <a:xfrm>
            <a:off x="4572000" y="1921396"/>
            <a:ext cx="4092451" cy="3046988"/>
          </a:xfrm>
          <a:prstGeom prst="rect">
            <a:avLst/>
          </a:prstGeom>
          <a:noFill/>
        </p:spPr>
        <p:txBody>
          <a:bodyPr wrap="square" lIns="0" tIns="0" rIns="0" bIns="0" rtlCol="0">
            <a:spAutoFit/>
          </a:bodyPr>
          <a:lstStyle/>
          <a:p>
            <a:r>
              <a:rPr lang="en-GB" dirty="0">
                <a:latin typeface="Arial" panose="020B0604020202020204" pitchFamily="34" charset="0"/>
                <a:cs typeface="Arial" panose="020B0604020202020204" pitchFamily="34" charset="0"/>
              </a:rPr>
              <a:t>An employee can use up to 5 discount codes.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access the discount codes, the employee first needs to register on our Perk website.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can be done by going to the Perk page at ee.co.uk/perk and clicking on the ‘Perk Portal’ link. This will take them to the registration page.</a:t>
            </a:r>
          </a:p>
        </p:txBody>
      </p:sp>
      <p:sp>
        <p:nvSpPr>
          <p:cNvPr id="14" name="Arrow: Right 13">
            <a:extLst>
              <a:ext uri="{FF2B5EF4-FFF2-40B4-BE49-F238E27FC236}">
                <a16:creationId xmlns:a16="http://schemas.microsoft.com/office/drawing/2014/main" id="{4BA03578-3F84-457A-B03C-3EEEB595988B}"/>
              </a:ext>
            </a:extLst>
          </p:cNvPr>
          <p:cNvSpPr/>
          <p:nvPr/>
        </p:nvSpPr>
        <p:spPr>
          <a:xfrm rot="10800000">
            <a:off x="2699791" y="3001514"/>
            <a:ext cx="1728191" cy="348519"/>
          </a:xfrm>
          <a:prstGeom prst="rightArrow">
            <a:avLst>
              <a:gd name="adj1" fmla="val 54645"/>
              <a:gd name="adj2"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noAutofit/>
          </a:bodyPr>
          <a:lstStyle/>
          <a:p>
            <a:pPr algn="ctr"/>
            <a:endParaRPr lang="en-GB" dirty="0"/>
          </a:p>
        </p:txBody>
      </p:sp>
    </p:spTree>
    <p:extLst>
      <p:ext uri="{BB962C8B-B14F-4D97-AF65-F5344CB8AC3E}">
        <p14:creationId xmlns:p14="http://schemas.microsoft.com/office/powerpoint/2010/main" val="4415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009DE-D7D9-469A-AAA1-9EDD82961594}" type="slidenum">
              <a:rPr lang="en-GB" smtClean="0"/>
              <a:pPr/>
              <a:t>3</a:t>
            </a:fld>
            <a:endParaRPr lang="en-GB"/>
          </a:p>
        </p:txBody>
      </p:sp>
      <p:sp>
        <p:nvSpPr>
          <p:cNvPr id="8" name="Rectangle 7">
            <a:extLst>
              <a:ext uri="{FF2B5EF4-FFF2-40B4-BE49-F238E27FC236}">
                <a16:creationId xmlns:a16="http://schemas.microsoft.com/office/drawing/2014/main" id="{CE8EC63A-329B-4782-8CAD-E527A9691B60}"/>
              </a:ext>
            </a:extLst>
          </p:cNvPr>
          <p:cNvSpPr/>
          <p:nvPr/>
        </p:nvSpPr>
        <p:spPr>
          <a:xfrm>
            <a:off x="0" y="0"/>
            <a:ext cx="9144000" cy="1057300"/>
          </a:xfrm>
          <a:prstGeom prst="rect">
            <a:avLst/>
          </a:prstGeom>
          <a:solidFill>
            <a:schemeClr val="tx2"/>
          </a:solidFill>
        </p:spPr>
        <p:txBody>
          <a:bodyPr wrap="none" lIns="0" tIns="0" rIns="0" bIns="0" rtlCol="0" anchor="ctr">
            <a:noAutofit/>
          </a:bodyPr>
          <a:lstStyle/>
          <a:p>
            <a:pPr algn="ctr"/>
            <a:endParaRPr lang="en-GB" dirty="0">
              <a:latin typeface="Rubrik Light" panose="02000503000000020004" pitchFamily="2" charset="0"/>
            </a:endParaRPr>
          </a:p>
        </p:txBody>
      </p:sp>
      <p:pic>
        <p:nvPicPr>
          <p:cNvPr id="2" name="Picture 1">
            <a:extLst>
              <a:ext uri="{FF2B5EF4-FFF2-40B4-BE49-F238E27FC236}">
                <a16:creationId xmlns:a16="http://schemas.microsoft.com/office/drawing/2014/main" id="{6CE7C701-1E99-42D6-8235-B66657F32D25}"/>
              </a:ext>
            </a:extLst>
          </p:cNvPr>
          <p:cNvPicPr>
            <a:picLocks noChangeAspect="1"/>
          </p:cNvPicPr>
          <p:nvPr/>
        </p:nvPicPr>
        <p:blipFill>
          <a:blip r:embed="rId3"/>
          <a:stretch>
            <a:fillRect/>
          </a:stretch>
        </p:blipFill>
        <p:spPr>
          <a:xfrm>
            <a:off x="95586" y="1419622"/>
            <a:ext cx="4476414" cy="2932699"/>
          </a:xfrm>
          <a:prstGeom prst="rect">
            <a:avLst/>
          </a:prstGeom>
        </p:spPr>
      </p:pic>
      <p:sp>
        <p:nvSpPr>
          <p:cNvPr id="11" name="TextBox 10">
            <a:extLst>
              <a:ext uri="{FF2B5EF4-FFF2-40B4-BE49-F238E27FC236}">
                <a16:creationId xmlns:a16="http://schemas.microsoft.com/office/drawing/2014/main" id="{B29012BD-C158-403E-818F-C6CE82A9A28E}"/>
              </a:ext>
            </a:extLst>
          </p:cNvPr>
          <p:cNvSpPr txBox="1"/>
          <p:nvPr/>
        </p:nvSpPr>
        <p:spPr>
          <a:xfrm>
            <a:off x="4766656" y="1391372"/>
            <a:ext cx="4092451" cy="1384995"/>
          </a:xfrm>
          <a:prstGeom prst="rect">
            <a:avLst/>
          </a:prstGeom>
          <a:noFill/>
        </p:spPr>
        <p:txBody>
          <a:bodyPr wrap="square" lIns="0" tIns="0" rIns="0" bIns="0" rtlCol="0">
            <a:spAutoFit/>
          </a:bodyPr>
          <a:lstStyle/>
          <a:p>
            <a:r>
              <a:rPr lang="en-GB" dirty="0">
                <a:latin typeface="Arial" panose="020B0604020202020204" pitchFamily="34" charset="0"/>
                <a:cs typeface="Arial" panose="020B0604020202020204" pitchFamily="34" charset="0"/>
              </a:rPr>
              <a:t>The employee will need their work email address. If the employee does not have an employee registered email address they can register with a personal email and employee identification card.  </a:t>
            </a:r>
          </a:p>
        </p:txBody>
      </p:sp>
      <p:pic>
        <p:nvPicPr>
          <p:cNvPr id="3" name="Picture 2">
            <a:extLst>
              <a:ext uri="{FF2B5EF4-FFF2-40B4-BE49-F238E27FC236}">
                <a16:creationId xmlns:a16="http://schemas.microsoft.com/office/drawing/2014/main" id="{10468384-250E-42B6-8508-27E7C6F88648}"/>
              </a:ext>
            </a:extLst>
          </p:cNvPr>
          <p:cNvPicPr>
            <a:picLocks noChangeAspect="1"/>
          </p:cNvPicPr>
          <p:nvPr/>
        </p:nvPicPr>
        <p:blipFill>
          <a:blip r:embed="rId4"/>
          <a:stretch>
            <a:fillRect/>
          </a:stretch>
        </p:blipFill>
        <p:spPr>
          <a:xfrm>
            <a:off x="5525373" y="3150865"/>
            <a:ext cx="2575019" cy="2423718"/>
          </a:xfrm>
          <a:prstGeom prst="rect">
            <a:avLst/>
          </a:prstGeom>
        </p:spPr>
      </p:pic>
      <p:sp>
        <p:nvSpPr>
          <p:cNvPr id="14" name="Arrow: Right 13">
            <a:extLst>
              <a:ext uri="{FF2B5EF4-FFF2-40B4-BE49-F238E27FC236}">
                <a16:creationId xmlns:a16="http://schemas.microsoft.com/office/drawing/2014/main" id="{7D5A7988-451F-4028-AE8D-9191EEDAA1F5}"/>
              </a:ext>
            </a:extLst>
          </p:cNvPr>
          <p:cNvSpPr/>
          <p:nvPr/>
        </p:nvSpPr>
        <p:spPr>
          <a:xfrm>
            <a:off x="3096414" y="3805125"/>
            <a:ext cx="2272938" cy="348519"/>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noAutofit/>
          </a:bodyPr>
          <a:lstStyle/>
          <a:p>
            <a:pPr algn="ctr"/>
            <a:endParaRPr lang="en-GB" dirty="0"/>
          </a:p>
        </p:txBody>
      </p:sp>
      <p:sp>
        <p:nvSpPr>
          <p:cNvPr id="12" name="Title 1">
            <a:extLst>
              <a:ext uri="{FF2B5EF4-FFF2-40B4-BE49-F238E27FC236}">
                <a16:creationId xmlns:a16="http://schemas.microsoft.com/office/drawing/2014/main" id="{37404EEA-BB10-41BC-A790-648A091A0877}"/>
              </a:ext>
            </a:extLst>
          </p:cNvPr>
          <p:cNvSpPr txBox="1">
            <a:spLocks/>
          </p:cNvSpPr>
          <p:nvPr/>
        </p:nvSpPr>
        <p:spPr>
          <a:xfrm>
            <a:off x="288627" y="327204"/>
            <a:ext cx="8855373"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200" b="0" dirty="0">
                <a:solidFill>
                  <a:schemeClr val="bg1"/>
                </a:solidFill>
                <a:latin typeface="Arial" panose="020B0604020202020204" pitchFamily="34" charset="0"/>
                <a:cs typeface="Arial" panose="020B0604020202020204" pitchFamily="34" charset="0"/>
              </a:rPr>
              <a:t>STEP 2a–REGISTER WITH COMPANY EMAIL</a:t>
            </a:r>
          </a:p>
        </p:txBody>
      </p:sp>
    </p:spTree>
    <p:extLst>
      <p:ext uri="{BB962C8B-B14F-4D97-AF65-F5344CB8AC3E}">
        <p14:creationId xmlns:p14="http://schemas.microsoft.com/office/powerpoint/2010/main" val="23600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009DE-D7D9-469A-AAA1-9EDD82961594}" type="slidenum">
              <a:rPr lang="en-GB" smtClean="0"/>
              <a:pPr/>
              <a:t>4</a:t>
            </a:fld>
            <a:endParaRPr lang="en-GB"/>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382431"/>
            <a:ext cx="4341614" cy="410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4502" y="1373907"/>
            <a:ext cx="3096344" cy="3600986"/>
          </a:xfrm>
          <a:prstGeom prst="rect">
            <a:avLst/>
          </a:prstGeom>
          <a:noFill/>
        </p:spPr>
        <p:txBody>
          <a:bodyPr wrap="square" lIns="0" tIns="0" rIns="0" bIns="0" rtlCol="0">
            <a:spAutoFit/>
          </a:bodyPr>
          <a:lstStyle/>
          <a:p>
            <a:r>
              <a:rPr lang="en-GB" dirty="0">
                <a:latin typeface="Arial" panose="020B0604020202020204" pitchFamily="34" charset="0"/>
                <a:cs typeface="Arial" panose="020B0604020202020204" pitchFamily="34" charset="0"/>
              </a:rPr>
              <a:t>If an employee has uploaded a photo of their identity card as verification they will see this screen when the upload is complete.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They must remember to also include their personal email address.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 email will be sent to this address once validation is complete. </a:t>
            </a:r>
          </a:p>
        </p:txBody>
      </p:sp>
      <p:sp>
        <p:nvSpPr>
          <p:cNvPr id="10" name="Rectangle 9">
            <a:extLst>
              <a:ext uri="{FF2B5EF4-FFF2-40B4-BE49-F238E27FC236}">
                <a16:creationId xmlns:a16="http://schemas.microsoft.com/office/drawing/2014/main" id="{CE8EC63A-329B-4782-8CAD-E527A9691B60}"/>
              </a:ext>
            </a:extLst>
          </p:cNvPr>
          <p:cNvSpPr/>
          <p:nvPr/>
        </p:nvSpPr>
        <p:spPr>
          <a:xfrm>
            <a:off x="0" y="0"/>
            <a:ext cx="9144000" cy="1057300"/>
          </a:xfrm>
          <a:prstGeom prst="rect">
            <a:avLst/>
          </a:prstGeom>
          <a:solidFill>
            <a:schemeClr val="tx2"/>
          </a:solidFill>
        </p:spPr>
        <p:txBody>
          <a:bodyPr wrap="none" lIns="0" tIns="0" rIns="0" bIns="0" rtlCol="0" anchor="ctr">
            <a:noAutofit/>
          </a:bodyPr>
          <a:lstStyle/>
          <a:p>
            <a:pPr algn="ctr"/>
            <a:endParaRPr lang="en-GB" dirty="0">
              <a:latin typeface="Rubrik Light" panose="02000503000000020004" pitchFamily="2" charset="0"/>
            </a:endParaRPr>
          </a:p>
        </p:txBody>
      </p:sp>
      <p:sp>
        <p:nvSpPr>
          <p:cNvPr id="11" name="Title 1">
            <a:extLst>
              <a:ext uri="{FF2B5EF4-FFF2-40B4-BE49-F238E27FC236}">
                <a16:creationId xmlns:a16="http://schemas.microsoft.com/office/drawing/2014/main" id="{37404EEA-BB10-41BC-A790-648A091A0877}"/>
              </a:ext>
            </a:extLst>
          </p:cNvPr>
          <p:cNvSpPr txBox="1">
            <a:spLocks/>
          </p:cNvSpPr>
          <p:nvPr/>
        </p:nvSpPr>
        <p:spPr>
          <a:xfrm>
            <a:off x="305145" y="352519"/>
            <a:ext cx="8838855"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200" b="0" dirty="0">
                <a:solidFill>
                  <a:schemeClr val="bg1"/>
                </a:solidFill>
                <a:latin typeface="Arial" panose="020B0604020202020204" pitchFamily="34" charset="0"/>
                <a:cs typeface="Arial" panose="020B0604020202020204" pitchFamily="34" charset="0"/>
              </a:rPr>
              <a:t>STEP 2b - REGISTER WITH PHOTO ID CARD</a:t>
            </a:r>
          </a:p>
        </p:txBody>
      </p:sp>
    </p:spTree>
    <p:extLst>
      <p:ext uri="{BB962C8B-B14F-4D97-AF65-F5344CB8AC3E}">
        <p14:creationId xmlns:p14="http://schemas.microsoft.com/office/powerpoint/2010/main" val="36457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009DE-D7D9-469A-AAA1-9EDD82961594}" type="slidenum">
              <a:rPr lang="en-GB" smtClean="0"/>
              <a:pPr/>
              <a:t>5</a:t>
            </a:fld>
            <a:endParaRPr lang="en-GB"/>
          </a:p>
        </p:txBody>
      </p:sp>
      <p:sp>
        <p:nvSpPr>
          <p:cNvPr id="8" name="Rectangle 7">
            <a:extLst>
              <a:ext uri="{FF2B5EF4-FFF2-40B4-BE49-F238E27FC236}">
                <a16:creationId xmlns:a16="http://schemas.microsoft.com/office/drawing/2014/main" id="{CE8EC63A-329B-4782-8CAD-E527A9691B60}"/>
              </a:ext>
            </a:extLst>
          </p:cNvPr>
          <p:cNvSpPr/>
          <p:nvPr/>
        </p:nvSpPr>
        <p:spPr>
          <a:xfrm>
            <a:off x="0" y="0"/>
            <a:ext cx="9144000" cy="1057300"/>
          </a:xfrm>
          <a:prstGeom prst="rect">
            <a:avLst/>
          </a:prstGeom>
          <a:solidFill>
            <a:schemeClr val="tx2"/>
          </a:solidFill>
        </p:spPr>
        <p:txBody>
          <a:bodyPr wrap="none" lIns="0" tIns="0" rIns="0" bIns="0" rtlCol="0" anchor="ctr">
            <a:noAutofit/>
          </a:bodyPr>
          <a:lstStyle/>
          <a:p>
            <a:pPr algn="ctr"/>
            <a:endParaRPr lang="en-GB" dirty="0"/>
          </a:p>
        </p:txBody>
      </p:sp>
      <p:sp>
        <p:nvSpPr>
          <p:cNvPr id="10" name="Title 1">
            <a:extLst>
              <a:ext uri="{FF2B5EF4-FFF2-40B4-BE49-F238E27FC236}">
                <a16:creationId xmlns:a16="http://schemas.microsoft.com/office/drawing/2014/main" id="{37404EEA-BB10-41BC-A790-648A091A0877}"/>
              </a:ext>
            </a:extLst>
          </p:cNvPr>
          <p:cNvSpPr txBox="1">
            <a:spLocks/>
          </p:cNvSpPr>
          <p:nvPr/>
        </p:nvSpPr>
        <p:spPr>
          <a:xfrm>
            <a:off x="288627" y="327204"/>
            <a:ext cx="7163693"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200" b="0" dirty="0">
                <a:solidFill>
                  <a:schemeClr val="bg1"/>
                </a:solidFill>
                <a:latin typeface="Arial" panose="020B0604020202020204" pitchFamily="34" charset="0"/>
                <a:cs typeface="Arial" panose="020B0604020202020204" pitchFamily="34" charset="0"/>
              </a:rPr>
              <a:t>STEP 3– VERIFICATION </a:t>
            </a:r>
          </a:p>
        </p:txBody>
      </p:sp>
      <p:sp>
        <p:nvSpPr>
          <p:cNvPr id="5" name="TextBox 4">
            <a:extLst>
              <a:ext uri="{FF2B5EF4-FFF2-40B4-BE49-F238E27FC236}">
                <a16:creationId xmlns:a16="http://schemas.microsoft.com/office/drawing/2014/main" id="{66A0BF78-01BF-4D03-B463-DC043A88714F}"/>
              </a:ext>
            </a:extLst>
          </p:cNvPr>
          <p:cNvSpPr txBox="1"/>
          <p:nvPr/>
        </p:nvSpPr>
        <p:spPr>
          <a:xfrm>
            <a:off x="444200" y="3546044"/>
            <a:ext cx="3959154" cy="1938992"/>
          </a:xfrm>
          <a:prstGeom prst="rect">
            <a:avLst/>
          </a:prstGeom>
          <a:noFill/>
        </p:spPr>
        <p:txBody>
          <a:bodyPr wrap="square" lIns="0" tIns="0" rIns="0" bIns="0" rtlCol="0">
            <a:spAutoFit/>
          </a:bodyPr>
          <a:lstStyle/>
          <a:p>
            <a:r>
              <a:rPr lang="en-GB" sz="1400" dirty="0">
                <a:solidFill>
                  <a:schemeClr val="bg2">
                    <a:lumMod val="10000"/>
                  </a:schemeClr>
                </a:solidFill>
                <a:latin typeface="Arial" panose="020B0604020202020204" pitchFamily="34" charset="0"/>
                <a:cs typeface="Arial" panose="020B0604020202020204" pitchFamily="34" charset="0"/>
              </a:rPr>
              <a:t>Once registration is complete, the employee (whether with a company email address or ID card) will receive a </a:t>
            </a:r>
            <a:r>
              <a:rPr lang="en-GB" sz="1400" b="1" dirty="0">
                <a:solidFill>
                  <a:schemeClr val="bg2">
                    <a:lumMod val="10000"/>
                  </a:schemeClr>
                </a:solidFill>
                <a:latin typeface="Arial" panose="020B0604020202020204" pitchFamily="34" charset="0"/>
                <a:cs typeface="Arial" panose="020B0604020202020204" pitchFamily="34" charset="0"/>
              </a:rPr>
              <a:t>verification email immediately. </a:t>
            </a:r>
          </a:p>
          <a:p>
            <a:endParaRPr lang="en-GB" sz="1400" dirty="0">
              <a:solidFill>
                <a:schemeClr val="bg2">
                  <a:lumMod val="10000"/>
                </a:schemeClr>
              </a:solidFill>
              <a:latin typeface="Arial" panose="020B0604020202020204" pitchFamily="34" charset="0"/>
              <a:cs typeface="Arial" panose="020B0604020202020204" pitchFamily="34" charset="0"/>
            </a:endParaRPr>
          </a:p>
          <a:p>
            <a:r>
              <a:rPr lang="en-GB" sz="1400" dirty="0">
                <a:solidFill>
                  <a:schemeClr val="bg2">
                    <a:lumMod val="10000"/>
                  </a:schemeClr>
                </a:solidFill>
                <a:latin typeface="Arial" panose="020B0604020202020204" pitchFamily="34" charset="0"/>
                <a:cs typeface="Arial" panose="020B0604020202020204" pitchFamily="34" charset="0"/>
              </a:rPr>
              <a:t>When the email is received, they </a:t>
            </a:r>
            <a:r>
              <a:rPr lang="en-GB" sz="1400" b="1" dirty="0">
                <a:solidFill>
                  <a:schemeClr val="bg2">
                    <a:lumMod val="10000"/>
                  </a:schemeClr>
                </a:solidFill>
                <a:latin typeface="Arial" panose="020B0604020202020204" pitchFamily="34" charset="0"/>
                <a:cs typeface="Arial" panose="020B0604020202020204" pitchFamily="34" charset="0"/>
              </a:rPr>
              <a:t>must</a:t>
            </a:r>
            <a:r>
              <a:rPr lang="en-GB" sz="1400" dirty="0">
                <a:solidFill>
                  <a:schemeClr val="bg2">
                    <a:lumMod val="10000"/>
                  </a:schemeClr>
                </a:solidFill>
                <a:latin typeface="Arial" panose="020B0604020202020204" pitchFamily="34" charset="0"/>
                <a:cs typeface="Arial" panose="020B0604020202020204" pitchFamily="34" charset="0"/>
              </a:rPr>
              <a:t> click on the link to verify, which will then take them straight to the Perk portal login screen.</a:t>
            </a:r>
          </a:p>
          <a:p>
            <a:r>
              <a:rPr lang="en-GB" sz="1400" dirty="0">
                <a:solidFill>
                  <a:schemeClr val="bg2">
                    <a:lumMod val="10000"/>
                  </a:schemeClr>
                </a:solidFill>
                <a:latin typeface="Arial" panose="020B0604020202020204" pitchFamily="34" charset="0"/>
                <a:cs typeface="Arial" panose="020B0604020202020204" pitchFamily="34" charset="0"/>
              </a:rPr>
              <a:t>Failure to verify will result in deactivated accounts</a:t>
            </a:r>
          </a:p>
        </p:txBody>
      </p:sp>
      <p:pic>
        <p:nvPicPr>
          <p:cNvPr id="11" name="Picture 1" descr="image001">
            <a:extLst>
              <a:ext uri="{FF2B5EF4-FFF2-40B4-BE49-F238E27FC236}">
                <a16:creationId xmlns:a16="http://schemas.microsoft.com/office/drawing/2014/main" id="{EB1292B5-0FFA-4AF4-AF6B-5D9160E3A0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00" y="1243196"/>
            <a:ext cx="4127800" cy="21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5902111" y="1089575"/>
            <a:ext cx="2978363" cy="3079093"/>
          </a:xfrm>
          <a:prstGeom prst="rect">
            <a:avLst/>
          </a:prstGeom>
        </p:spPr>
      </p:pic>
      <p:sp>
        <p:nvSpPr>
          <p:cNvPr id="13" name="Arrow: Right 13">
            <a:extLst>
              <a:ext uri="{FF2B5EF4-FFF2-40B4-BE49-F238E27FC236}">
                <a16:creationId xmlns:a16="http://schemas.microsoft.com/office/drawing/2014/main" id="{7D5A7988-451F-4028-AE8D-9191EEDAA1F5}"/>
              </a:ext>
            </a:extLst>
          </p:cNvPr>
          <p:cNvSpPr/>
          <p:nvPr/>
        </p:nvSpPr>
        <p:spPr>
          <a:xfrm>
            <a:off x="5189546" y="3040736"/>
            <a:ext cx="687982" cy="348519"/>
          </a:xfrm>
          <a:prstGeom prst="rightArrow">
            <a:avLst>
              <a:gd name="adj1" fmla="val 36545"/>
              <a:gd name="adj2" fmla="val 50000"/>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noAutofit/>
          </a:bodyPr>
          <a:lstStyle/>
          <a:p>
            <a:pPr algn="ctr"/>
            <a:endParaRPr lang="en-GB" dirty="0"/>
          </a:p>
        </p:txBody>
      </p:sp>
      <p:sp>
        <p:nvSpPr>
          <p:cNvPr id="2" name="TextBox 1">
            <a:extLst>
              <a:ext uri="{FF2B5EF4-FFF2-40B4-BE49-F238E27FC236}">
                <a16:creationId xmlns:a16="http://schemas.microsoft.com/office/drawing/2014/main" id="{774A72F8-76E1-485A-9456-25E9EC7026E6}"/>
              </a:ext>
            </a:extLst>
          </p:cNvPr>
          <p:cNvSpPr txBox="1"/>
          <p:nvPr/>
        </p:nvSpPr>
        <p:spPr>
          <a:xfrm>
            <a:off x="5902111" y="4289016"/>
            <a:ext cx="2978363" cy="1292662"/>
          </a:xfrm>
          <a:prstGeom prst="rect">
            <a:avLst/>
          </a:prstGeom>
          <a:noFill/>
        </p:spPr>
        <p:txBody>
          <a:bodyPr wrap="square" lIns="0" tIns="0" rIns="0" bIns="0" rtlCol="0">
            <a:spAutoFit/>
          </a:bodyPr>
          <a:lstStyle/>
          <a:p>
            <a:pPr algn="ctr"/>
            <a:r>
              <a:rPr lang="en-GB" sz="1100" dirty="0">
                <a:solidFill>
                  <a:srgbClr val="FF0000"/>
                </a:solidFill>
                <a:latin typeface="Arial" panose="020B0604020202020204" pitchFamily="34" charset="0"/>
                <a:cs typeface="Arial" panose="020B0604020202020204" pitchFamily="34" charset="0"/>
              </a:rPr>
              <a:t>Please note: Failure to verify the email within 30 days of registration will result in deactivation and a failed registration.</a:t>
            </a:r>
          </a:p>
          <a:p>
            <a:pPr algn="ctr"/>
            <a:endParaRPr lang="en-GB" sz="1100" dirty="0">
              <a:solidFill>
                <a:srgbClr val="FF0000"/>
              </a:solidFill>
              <a:latin typeface="Arial" panose="020B0604020202020204" pitchFamily="34" charset="0"/>
              <a:cs typeface="Arial" panose="020B0604020202020204" pitchFamily="34" charset="0"/>
            </a:endParaRPr>
          </a:p>
          <a:p>
            <a:pPr algn="ctr"/>
            <a:r>
              <a:rPr lang="en-GB" sz="1100" dirty="0">
                <a:solidFill>
                  <a:srgbClr val="FF0000"/>
                </a:solidFill>
                <a:latin typeface="Arial" panose="020B0604020202020204" pitchFamily="34" charset="0"/>
                <a:cs typeface="Arial" panose="020B0604020202020204" pitchFamily="34" charset="0"/>
              </a:rPr>
              <a:t>If this occurs, please email perks.ee.co.uk</a:t>
            </a:r>
          </a:p>
          <a:p>
            <a:pPr algn="ctr"/>
            <a:r>
              <a:rPr lang="en-GB" sz="1100" dirty="0">
                <a:solidFill>
                  <a:srgbClr val="FF0000"/>
                </a:solidFill>
                <a:latin typeface="Arial" panose="020B0604020202020204" pitchFamily="34" charset="0"/>
                <a:cs typeface="Arial" panose="020B0604020202020204" pitchFamily="34" charset="0"/>
              </a:rPr>
              <a:t>for an account reset </a:t>
            </a:r>
          </a:p>
          <a:p>
            <a:endParaRPr lang="en-GB" dirty="0"/>
          </a:p>
        </p:txBody>
      </p:sp>
    </p:spTree>
    <p:extLst>
      <p:ext uri="{BB962C8B-B14F-4D97-AF65-F5344CB8AC3E}">
        <p14:creationId xmlns:p14="http://schemas.microsoft.com/office/powerpoint/2010/main" val="6597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8EC63A-329B-4782-8CAD-E527A9691B60}"/>
              </a:ext>
            </a:extLst>
          </p:cNvPr>
          <p:cNvSpPr/>
          <p:nvPr/>
        </p:nvSpPr>
        <p:spPr>
          <a:xfrm>
            <a:off x="0" y="0"/>
            <a:ext cx="9144000" cy="973468"/>
          </a:xfrm>
          <a:prstGeom prst="rect">
            <a:avLst/>
          </a:prstGeom>
          <a:solidFill>
            <a:schemeClr val="tx2"/>
          </a:solidFill>
        </p:spPr>
        <p:txBody>
          <a:bodyPr wrap="none" lIns="0" tIns="0" rIns="0" bIns="0" rtlCol="0" anchor="ctr">
            <a:noAutofit/>
          </a:bodyPr>
          <a:lstStyle/>
          <a:p>
            <a:pPr algn="ctr"/>
            <a:endParaRPr lang="en-GB" dirty="0"/>
          </a:p>
        </p:txBody>
      </p:sp>
      <p:sp>
        <p:nvSpPr>
          <p:cNvPr id="28" name="TextBox 27"/>
          <p:cNvSpPr txBox="1"/>
          <p:nvPr/>
        </p:nvSpPr>
        <p:spPr>
          <a:xfrm>
            <a:off x="323528" y="260245"/>
            <a:ext cx="7712057" cy="470898"/>
          </a:xfrm>
          <a:prstGeom prst="rect">
            <a:avLst/>
          </a:prstGeom>
          <a:noFill/>
        </p:spPr>
        <p:txBody>
          <a:bodyPr wrap="square" lIns="0" tIns="0" rIns="0" bIns="0" rtlCol="0">
            <a:spAutoFit/>
          </a:bodyPr>
          <a:lstStyle/>
          <a:p>
            <a:r>
              <a:rPr lang="en-GB" sz="3060" dirty="0">
                <a:solidFill>
                  <a:prstClr val="white"/>
                </a:solidFill>
                <a:latin typeface="Arial" panose="020B0604020202020204" pitchFamily="34" charset="0"/>
                <a:cs typeface="Arial" panose="020B0604020202020204" pitchFamily="34" charset="0"/>
              </a:rPr>
              <a:t>STEP 4 – HOME PAGE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85" t="16951" r="6133" b="9520"/>
          <a:stretch/>
        </p:blipFill>
        <p:spPr bwMode="auto">
          <a:xfrm>
            <a:off x="513986" y="1489348"/>
            <a:ext cx="5734165" cy="39275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101" t="8203" r="37868" b="30024"/>
          <a:stretch/>
        </p:blipFill>
        <p:spPr bwMode="auto">
          <a:xfrm>
            <a:off x="6645832" y="1489349"/>
            <a:ext cx="1750895" cy="39275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18761" y="5471492"/>
            <a:ext cx="5734165" cy="193899"/>
          </a:xfrm>
          <a:prstGeom prst="rect">
            <a:avLst/>
          </a:prstGeom>
          <a:noFill/>
        </p:spPr>
        <p:txBody>
          <a:bodyPr wrap="square" lIns="0" tIns="0" rIns="0" bIns="0" rtlCol="0">
            <a:spAutoFit/>
          </a:bodyPr>
          <a:lstStyle/>
          <a:p>
            <a:pPr algn="ctr"/>
            <a:r>
              <a:rPr lang="en-GB" sz="1260" b="1" dirty="0">
                <a:solidFill>
                  <a:schemeClr val="tx2"/>
                </a:solidFill>
                <a:latin typeface="Arial" panose="020B0604020202020204" pitchFamily="34" charset="0"/>
                <a:cs typeface="Arial" panose="020B0604020202020204" pitchFamily="34" charset="0"/>
              </a:rPr>
              <a:t>WEB VERSION</a:t>
            </a:r>
          </a:p>
        </p:txBody>
      </p:sp>
      <p:sp>
        <p:nvSpPr>
          <p:cNvPr id="9" name="TextBox 8"/>
          <p:cNvSpPr txBox="1"/>
          <p:nvPr/>
        </p:nvSpPr>
        <p:spPr>
          <a:xfrm>
            <a:off x="6645830" y="5471492"/>
            <a:ext cx="1757166" cy="193899"/>
          </a:xfrm>
          <a:prstGeom prst="rect">
            <a:avLst/>
          </a:prstGeom>
          <a:noFill/>
        </p:spPr>
        <p:txBody>
          <a:bodyPr wrap="square" lIns="0" tIns="0" rIns="0" bIns="0" rtlCol="0">
            <a:spAutoFit/>
          </a:bodyPr>
          <a:lstStyle/>
          <a:p>
            <a:pPr algn="ctr"/>
            <a:r>
              <a:rPr lang="en-GB" sz="1260" b="1" dirty="0">
                <a:solidFill>
                  <a:schemeClr val="tx2"/>
                </a:solidFill>
                <a:latin typeface="Arial" panose="020B0604020202020204" pitchFamily="34" charset="0"/>
                <a:cs typeface="Arial" panose="020B0604020202020204" pitchFamily="34" charset="0"/>
              </a:rPr>
              <a:t>MOBILE VERSION</a:t>
            </a:r>
          </a:p>
        </p:txBody>
      </p:sp>
      <p:sp>
        <p:nvSpPr>
          <p:cNvPr id="3" name="TextBox 2"/>
          <p:cNvSpPr txBox="1"/>
          <p:nvPr/>
        </p:nvSpPr>
        <p:spPr>
          <a:xfrm>
            <a:off x="467544" y="1137954"/>
            <a:ext cx="3218830" cy="276999"/>
          </a:xfrm>
          <a:prstGeom prst="rect">
            <a:avLst/>
          </a:prstGeom>
          <a:noFill/>
        </p:spPr>
        <p:txBody>
          <a:bodyPr wrap="none" lIns="0" tIns="0" rIns="0" bIns="0" rtlCol="0">
            <a:spAutoFit/>
          </a:bodyPr>
          <a:lstStyle/>
          <a:p>
            <a:r>
              <a:rPr lang="en-GB" dirty="0">
                <a:latin typeface="Arial" panose="020B0604020202020204" pitchFamily="34" charset="0"/>
                <a:cs typeface="Arial" panose="020B0604020202020204" pitchFamily="34" charset="0"/>
              </a:rPr>
              <a:t>Employee clicks on ‘log in here’</a:t>
            </a:r>
          </a:p>
        </p:txBody>
      </p:sp>
    </p:spTree>
    <p:extLst>
      <p:ext uri="{BB962C8B-B14F-4D97-AF65-F5344CB8AC3E}">
        <p14:creationId xmlns:p14="http://schemas.microsoft.com/office/powerpoint/2010/main" val="113224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C009DE-D7D9-469A-AAA1-9EDD82961594}" type="slidenum">
              <a:rPr lang="en-GB" smtClean="0"/>
              <a:pPr/>
              <a:t>7</a:t>
            </a:fld>
            <a:endParaRPr lang="en-GB"/>
          </a:p>
        </p:txBody>
      </p:sp>
      <p:pic>
        <p:nvPicPr>
          <p:cNvPr id="2050"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18" y="1660154"/>
            <a:ext cx="6480720" cy="385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E8EC63A-329B-4782-8CAD-E527A9691B60}"/>
              </a:ext>
            </a:extLst>
          </p:cNvPr>
          <p:cNvSpPr/>
          <p:nvPr/>
        </p:nvSpPr>
        <p:spPr>
          <a:xfrm>
            <a:off x="0" y="0"/>
            <a:ext cx="9144000" cy="973468"/>
          </a:xfrm>
          <a:prstGeom prst="rect">
            <a:avLst/>
          </a:prstGeom>
          <a:solidFill>
            <a:schemeClr val="tx2"/>
          </a:solidFill>
        </p:spPr>
        <p:txBody>
          <a:bodyPr wrap="none" lIns="0" tIns="0" rIns="0" bIns="0" rtlCol="0" anchor="ctr">
            <a:noAutofit/>
          </a:bodyPr>
          <a:lstStyle/>
          <a:p>
            <a:pPr algn="ctr"/>
            <a:endParaRPr lang="en-GB" dirty="0"/>
          </a:p>
        </p:txBody>
      </p:sp>
      <p:sp>
        <p:nvSpPr>
          <p:cNvPr id="9" name="TextBox 8"/>
          <p:cNvSpPr txBox="1"/>
          <p:nvPr/>
        </p:nvSpPr>
        <p:spPr>
          <a:xfrm>
            <a:off x="323528" y="260245"/>
            <a:ext cx="7712057" cy="470898"/>
          </a:xfrm>
          <a:prstGeom prst="rect">
            <a:avLst/>
          </a:prstGeom>
          <a:noFill/>
        </p:spPr>
        <p:txBody>
          <a:bodyPr wrap="square" lIns="0" tIns="0" rIns="0" bIns="0" rtlCol="0">
            <a:spAutoFit/>
          </a:bodyPr>
          <a:lstStyle/>
          <a:p>
            <a:r>
              <a:rPr lang="en-GB" sz="3060" dirty="0">
                <a:solidFill>
                  <a:prstClr val="white"/>
                </a:solidFill>
                <a:latin typeface="Arial" panose="020B0604020202020204" pitchFamily="34" charset="0"/>
                <a:cs typeface="Arial" panose="020B0604020202020204" pitchFamily="34" charset="0"/>
              </a:rPr>
              <a:t>STEP 5 – LOGIN PAGE</a:t>
            </a:r>
          </a:p>
        </p:txBody>
      </p:sp>
      <p:sp>
        <p:nvSpPr>
          <p:cNvPr id="7" name="TextBox 6"/>
          <p:cNvSpPr txBox="1"/>
          <p:nvPr/>
        </p:nvSpPr>
        <p:spPr>
          <a:xfrm>
            <a:off x="683568" y="1273324"/>
            <a:ext cx="6129883" cy="276999"/>
          </a:xfrm>
          <a:prstGeom prst="rect">
            <a:avLst/>
          </a:prstGeom>
          <a:noFill/>
        </p:spPr>
        <p:txBody>
          <a:bodyPr wrap="none" lIns="0" tIns="0" rIns="0" bIns="0" rtlCol="0">
            <a:spAutoFit/>
          </a:bodyPr>
          <a:lstStyle/>
          <a:p>
            <a:r>
              <a:rPr lang="en-GB" dirty="0">
                <a:latin typeface="Arial" panose="020B0604020202020204" pitchFamily="34" charset="0"/>
                <a:cs typeface="Arial" panose="020B0604020202020204" pitchFamily="34" charset="0"/>
              </a:rPr>
              <a:t>Customer enters details to login and retrieve discount codes</a:t>
            </a:r>
          </a:p>
        </p:txBody>
      </p:sp>
    </p:spTree>
    <p:extLst>
      <p:ext uri="{BB962C8B-B14F-4D97-AF65-F5344CB8AC3E}">
        <p14:creationId xmlns:p14="http://schemas.microsoft.com/office/powerpoint/2010/main" val="391057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B6FFD-A872-4163-ABDC-B33548AA767C}"/>
              </a:ext>
            </a:extLst>
          </p:cNvPr>
          <p:cNvPicPr>
            <a:picLocks noChangeAspect="1"/>
          </p:cNvPicPr>
          <p:nvPr/>
        </p:nvPicPr>
        <p:blipFill>
          <a:blip r:embed="rId3"/>
          <a:stretch>
            <a:fillRect/>
          </a:stretch>
        </p:blipFill>
        <p:spPr>
          <a:xfrm>
            <a:off x="129470" y="1096176"/>
            <a:ext cx="4964816" cy="4293765"/>
          </a:xfrm>
          <a:prstGeom prst="rect">
            <a:avLst/>
          </a:prstGeom>
        </p:spPr>
      </p:pic>
      <p:sp>
        <p:nvSpPr>
          <p:cNvPr id="6" name="Slide Number Placeholder 5"/>
          <p:cNvSpPr>
            <a:spLocks noGrp="1"/>
          </p:cNvSpPr>
          <p:nvPr>
            <p:ph type="sldNum" sz="quarter" idx="12"/>
          </p:nvPr>
        </p:nvSpPr>
        <p:spPr/>
        <p:txBody>
          <a:bodyPr/>
          <a:lstStyle/>
          <a:p>
            <a:fld id="{5FC009DE-D7D9-469A-AAA1-9EDD82961594}" type="slidenum">
              <a:rPr lang="en-GB" smtClean="0"/>
              <a:pPr/>
              <a:t>8</a:t>
            </a:fld>
            <a:endParaRPr lang="en-GB"/>
          </a:p>
        </p:txBody>
      </p:sp>
      <p:sp>
        <p:nvSpPr>
          <p:cNvPr id="8" name="Rectangle 7">
            <a:extLst>
              <a:ext uri="{FF2B5EF4-FFF2-40B4-BE49-F238E27FC236}">
                <a16:creationId xmlns:a16="http://schemas.microsoft.com/office/drawing/2014/main" id="{CE8EC63A-329B-4782-8CAD-E527A9691B60}"/>
              </a:ext>
            </a:extLst>
          </p:cNvPr>
          <p:cNvSpPr/>
          <p:nvPr/>
        </p:nvSpPr>
        <p:spPr>
          <a:xfrm>
            <a:off x="0" y="0"/>
            <a:ext cx="9144000" cy="973468"/>
          </a:xfrm>
          <a:prstGeom prst="rect">
            <a:avLst/>
          </a:prstGeom>
          <a:solidFill>
            <a:schemeClr val="tx2"/>
          </a:solidFill>
        </p:spPr>
        <p:txBody>
          <a:bodyPr wrap="none" lIns="0" tIns="0" rIns="0" bIns="0" rtlCol="0" anchor="ctr">
            <a:noAutofit/>
          </a:bodyPr>
          <a:lstStyle/>
          <a:p>
            <a:pPr algn="ctr"/>
            <a:endParaRPr lang="en-GB" dirty="0"/>
          </a:p>
        </p:txBody>
      </p:sp>
      <p:sp>
        <p:nvSpPr>
          <p:cNvPr id="10" name="Title 1">
            <a:extLst>
              <a:ext uri="{FF2B5EF4-FFF2-40B4-BE49-F238E27FC236}">
                <a16:creationId xmlns:a16="http://schemas.microsoft.com/office/drawing/2014/main" id="{37404EEA-BB10-41BC-A790-648A091A0877}"/>
              </a:ext>
            </a:extLst>
          </p:cNvPr>
          <p:cNvSpPr txBox="1">
            <a:spLocks/>
          </p:cNvSpPr>
          <p:nvPr/>
        </p:nvSpPr>
        <p:spPr>
          <a:xfrm>
            <a:off x="251520" y="251425"/>
            <a:ext cx="7163693" cy="6232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GB" sz="3200" b="0" dirty="0">
                <a:solidFill>
                  <a:schemeClr val="bg1"/>
                </a:solidFill>
                <a:latin typeface="Arial" panose="020B0604020202020204" pitchFamily="34" charset="0"/>
                <a:cs typeface="Arial" panose="020B0604020202020204" pitchFamily="34" charset="0"/>
              </a:rPr>
              <a:t>STEP 5 – DISCOUNT CODES</a:t>
            </a:r>
          </a:p>
        </p:txBody>
      </p:sp>
      <p:sp>
        <p:nvSpPr>
          <p:cNvPr id="5" name="TextBox 4">
            <a:extLst>
              <a:ext uri="{FF2B5EF4-FFF2-40B4-BE49-F238E27FC236}">
                <a16:creationId xmlns:a16="http://schemas.microsoft.com/office/drawing/2014/main" id="{66A0BF78-01BF-4D03-B463-DC043A88714F}"/>
              </a:ext>
            </a:extLst>
          </p:cNvPr>
          <p:cNvSpPr txBox="1"/>
          <p:nvPr/>
        </p:nvSpPr>
        <p:spPr>
          <a:xfrm>
            <a:off x="5232077" y="1056714"/>
            <a:ext cx="3804419" cy="4431983"/>
          </a:xfrm>
          <a:prstGeom prst="rect">
            <a:avLst/>
          </a:prstGeom>
          <a:noFill/>
        </p:spPr>
        <p:txBody>
          <a:bodyPr wrap="square" lIns="0" tIns="0" rIns="0" bIns="0" rtlCol="0">
            <a:spAutoFit/>
          </a:bodyPr>
          <a:lstStyle/>
          <a:p>
            <a:r>
              <a:rPr lang="en-GB" dirty="0">
                <a:latin typeface="Arial" panose="020B0604020202020204" pitchFamily="34" charset="0"/>
                <a:cs typeface="Arial" panose="020B0604020202020204" pitchFamily="34" charset="0"/>
              </a:rPr>
              <a:t>Once logged in the employee can:</a:t>
            </a:r>
          </a:p>
          <a:p>
            <a:endParaRPr lang="en-GB" dirty="0">
              <a:latin typeface="Arial" panose="020B0604020202020204" pitchFamily="34" charset="0"/>
              <a:cs typeface="Arial" panose="020B0604020202020204" pitchFamily="34" charset="0"/>
            </a:endParaRPr>
          </a:p>
          <a:p>
            <a:pPr marL="285750" indent="-285750">
              <a:buFontTx/>
              <a:buChar char="-"/>
            </a:pPr>
            <a:r>
              <a:rPr lang="en-GB" dirty="0">
                <a:latin typeface="Arial" panose="020B0604020202020204" pitchFamily="34" charset="0"/>
                <a:cs typeface="Arial" panose="020B0604020202020204" pitchFamily="34" charset="0"/>
              </a:rPr>
              <a:t>Access up to 5 unique codes</a:t>
            </a:r>
          </a:p>
          <a:p>
            <a:pPr marL="285750" indent="-285750">
              <a:buFontTx/>
              <a:buChar char="-"/>
            </a:pPr>
            <a:r>
              <a:rPr lang="en-GB" dirty="0">
                <a:latin typeface="Arial" panose="020B0604020202020204" pitchFamily="34" charset="0"/>
                <a:cs typeface="Arial" panose="020B0604020202020204" pitchFamily="34" charset="0"/>
              </a:rPr>
              <a:t>Check if codes have been redeemed </a:t>
            </a:r>
          </a:p>
          <a:p>
            <a:pPr marL="285750" indent="-285750">
              <a:buFontTx/>
              <a:buChar char="-"/>
            </a:pPr>
            <a:r>
              <a:rPr lang="en-GB" dirty="0">
                <a:latin typeface="Arial" panose="020B0604020202020204" pitchFamily="34" charset="0"/>
                <a:cs typeface="Arial" panose="020B0604020202020204" pitchFamily="34" charset="0"/>
              </a:rPr>
              <a:t>Send on codes to friends and family</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Perk Code ‘Perk12345’ used </a:t>
            </a:r>
          </a:p>
          <a:p>
            <a:endParaRPr lang="en-GB"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Click ‘Get Code’ to access the code</a:t>
            </a:r>
          </a:p>
        </p:txBody>
      </p:sp>
      <p:sp>
        <p:nvSpPr>
          <p:cNvPr id="11" name="Arrow: Right 10">
            <a:extLst>
              <a:ext uri="{FF2B5EF4-FFF2-40B4-BE49-F238E27FC236}">
                <a16:creationId xmlns:a16="http://schemas.microsoft.com/office/drawing/2014/main" id="{B0FF36A9-C107-454C-9CC1-307D8C4896F1}"/>
              </a:ext>
            </a:extLst>
          </p:cNvPr>
          <p:cNvSpPr/>
          <p:nvPr/>
        </p:nvSpPr>
        <p:spPr>
          <a:xfrm rot="10800000">
            <a:off x="3833366" y="4225652"/>
            <a:ext cx="1200219" cy="348519"/>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noAutofit/>
          </a:bodyPr>
          <a:lstStyle/>
          <a:p>
            <a:pPr algn="ctr"/>
            <a:endParaRPr lang="en-GB" dirty="0"/>
          </a:p>
        </p:txBody>
      </p:sp>
      <p:sp>
        <p:nvSpPr>
          <p:cNvPr id="12" name="Arrow: Right 11">
            <a:extLst>
              <a:ext uri="{FF2B5EF4-FFF2-40B4-BE49-F238E27FC236}">
                <a16:creationId xmlns:a16="http://schemas.microsoft.com/office/drawing/2014/main" id="{334EBC02-F842-4571-95E4-934651F1699A}"/>
              </a:ext>
            </a:extLst>
          </p:cNvPr>
          <p:cNvSpPr/>
          <p:nvPr/>
        </p:nvSpPr>
        <p:spPr>
          <a:xfrm rot="10800000">
            <a:off x="3824453" y="5057986"/>
            <a:ext cx="1200219" cy="348519"/>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0" tIns="0" rIns="0" bIns="0" rtlCol="0" anchor="ctr">
            <a:noAutofit/>
          </a:bodyPr>
          <a:lstStyle/>
          <a:p>
            <a:pPr algn="ctr"/>
            <a:endParaRPr lang="en-GB" dirty="0"/>
          </a:p>
        </p:txBody>
      </p:sp>
    </p:spTree>
    <p:extLst>
      <p:ext uri="{BB962C8B-B14F-4D97-AF65-F5344CB8AC3E}">
        <p14:creationId xmlns:p14="http://schemas.microsoft.com/office/powerpoint/2010/main" val="39631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a:latin typeface="Arial" panose="020B0604020202020204" pitchFamily="34" charset="0"/>
                <a:cs typeface="Arial" panose="020B0604020202020204" pitchFamily="34" charset="0"/>
              </a:rPr>
              <a:t>EE PERK</a:t>
            </a:r>
          </a:p>
        </p:txBody>
      </p:sp>
      <p:sp>
        <p:nvSpPr>
          <p:cNvPr id="9" name="Subtitle 8"/>
          <p:cNvSpPr>
            <a:spLocks noGrp="1"/>
          </p:cNvSpPr>
          <p:nvPr>
            <p:ph type="subTitle" idx="1"/>
          </p:nvPr>
        </p:nvSpPr>
        <p:spPr/>
        <p:txBody>
          <a:bodyPr/>
          <a:lstStyle/>
          <a:p>
            <a:r>
              <a:rPr lang="en-GB" sz="3200" dirty="0">
                <a:latin typeface="Arial" panose="020B0604020202020204" pitchFamily="34" charset="0"/>
                <a:cs typeface="Arial" panose="020B0604020202020204" pitchFamily="34" charset="0"/>
              </a:rPr>
              <a:t>How to order with the discount code</a:t>
            </a:r>
          </a:p>
        </p:txBody>
      </p:sp>
      <p:sp>
        <p:nvSpPr>
          <p:cNvPr id="6" name="Slide Number Placeholder 5"/>
          <p:cNvSpPr>
            <a:spLocks noGrp="1"/>
          </p:cNvSpPr>
          <p:nvPr>
            <p:ph type="sldNum" sz="quarter" idx="12"/>
          </p:nvPr>
        </p:nvSpPr>
        <p:spPr/>
        <p:txBody>
          <a:bodyPr/>
          <a:lstStyle/>
          <a:p>
            <a:fld id="{5FC009DE-D7D9-469A-AAA1-9EDD82961594}" type="slidenum">
              <a:rPr lang="en-GB" smtClean="0"/>
              <a:pPr/>
              <a:t>9</a:t>
            </a:fld>
            <a:endParaRPr lang="en-GB"/>
          </a:p>
        </p:txBody>
      </p:sp>
    </p:spTree>
    <p:extLst>
      <p:ext uri="{BB962C8B-B14F-4D97-AF65-F5344CB8AC3E}">
        <p14:creationId xmlns:p14="http://schemas.microsoft.com/office/powerpoint/2010/main" val="370995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619a1a2d987bfeda8015edf82281adc4cea21"/>
</p:tagLst>
</file>

<file path=ppt/theme/theme1.xml><?xml version="1.0" encoding="utf-8"?>
<a:theme xmlns:a="http://schemas.openxmlformats.org/drawingml/2006/main" name="EE 2007 Template">
  <a:themeElements>
    <a:clrScheme name="EE Colour Palette">
      <a:dk1>
        <a:srgbClr val="6D6E71"/>
      </a:dk1>
      <a:lt1>
        <a:sysClr val="window" lastClr="FFFFFF"/>
      </a:lt1>
      <a:dk2>
        <a:srgbClr val="009C9C"/>
      </a:dk2>
      <a:lt2>
        <a:srgbClr val="F6F4F0"/>
      </a:lt2>
      <a:accent1>
        <a:srgbClr val="009C9C"/>
      </a:accent1>
      <a:accent2>
        <a:srgbClr val="FFE600"/>
      </a:accent2>
      <a:accent3>
        <a:srgbClr val="F3666B"/>
      </a:accent3>
      <a:accent4>
        <a:srgbClr val="007B85"/>
      </a:accent4>
      <a:accent5>
        <a:srgbClr val="654B8F"/>
      </a:accent5>
      <a:accent6>
        <a:srgbClr val="D6E03D"/>
      </a:accent6>
      <a:hlink>
        <a:srgbClr val="6D6E71"/>
      </a:hlink>
      <a:folHlink>
        <a:srgbClr val="6D6E71"/>
      </a:folHlink>
    </a:clrScheme>
    <a:fontScheme name="EE Fonts">
      <a:majorFont>
        <a:latin typeface="EE Nobblee Regular"/>
        <a:ea typeface=""/>
        <a:cs typeface=""/>
      </a:majorFont>
      <a:minorFont>
        <a:latin typeface="Rubrik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none" lIns="0" tIns="0" rIns="0" bIns="0" rtlCol="0" anchor="ctr">
        <a:noAutofit/>
      </a:bodyPr>
      <a:lstStyle>
        <a:defPPr algn="ctr">
          <a:defRPr dirty="0" smtClean="0"/>
        </a:defPPr>
      </a:lstStyle>
    </a:spDef>
    <a:lnDef>
      <a:spPr>
        <a:ln w="12700" cap="rnd">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custClrLst>
    <a:custClr name="Aqua on Yellow">
      <a:srgbClr val="008E70"/>
    </a:custClr>
    <a:custClr name="Ivory">
      <a:srgbClr val="EEECE1"/>
    </a:custClr>
  </a:custClrLst>
</a:theme>
</file>

<file path=ppt/theme/theme2.xml><?xml version="1.0" encoding="utf-8"?>
<a:theme xmlns:a="http://schemas.openxmlformats.org/drawingml/2006/main" name="1_EE 2007 Template">
  <a:themeElements>
    <a:clrScheme name="EE Colour Palette">
      <a:dk1>
        <a:srgbClr val="6D6E71"/>
      </a:dk1>
      <a:lt1>
        <a:sysClr val="window" lastClr="FFFFFF"/>
      </a:lt1>
      <a:dk2>
        <a:srgbClr val="009C9C"/>
      </a:dk2>
      <a:lt2>
        <a:srgbClr val="F6F4F0"/>
      </a:lt2>
      <a:accent1>
        <a:srgbClr val="009C9C"/>
      </a:accent1>
      <a:accent2>
        <a:srgbClr val="FFE600"/>
      </a:accent2>
      <a:accent3>
        <a:srgbClr val="F3666B"/>
      </a:accent3>
      <a:accent4>
        <a:srgbClr val="007B85"/>
      </a:accent4>
      <a:accent5>
        <a:srgbClr val="654B8F"/>
      </a:accent5>
      <a:accent6>
        <a:srgbClr val="D6E03D"/>
      </a:accent6>
      <a:hlink>
        <a:srgbClr val="6D6E71"/>
      </a:hlink>
      <a:folHlink>
        <a:srgbClr val="6D6E71"/>
      </a:folHlink>
    </a:clrScheme>
    <a:fontScheme name="EE Fonts">
      <a:majorFont>
        <a:latin typeface="EE Nobblee Regular"/>
        <a:ea typeface=""/>
        <a:cs typeface=""/>
      </a:majorFont>
      <a:minorFont>
        <a:latin typeface="Rubrik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none" lIns="0" tIns="0" rIns="0" bIns="0" rtlCol="0" anchor="ctr">
        <a:noAutofit/>
      </a:bodyPr>
      <a:lstStyle>
        <a:defPPr algn="ctr">
          <a:defRPr dirty="0" smtClean="0"/>
        </a:defPPr>
      </a:lstStyle>
    </a:spDef>
    <a:lnDef>
      <a:spPr>
        <a:ln w="12700" cap="rnd">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custClrLst>
    <a:custClr name="Aqua on Yellow">
      <a:srgbClr val="008E70"/>
    </a:custClr>
    <a:custClr name="Ivory">
      <a:srgbClr val="EEECE1"/>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47C28B9883F34C952918FA865367E7" ma:contentTypeVersion="1" ma:contentTypeDescription="Create a new document." ma:contentTypeScope="" ma:versionID="fe8413a19d1c877f51a4688792547c0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635E6A-A731-465E-8155-946D5824541A}">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A1F4A4B-A6DE-401D-9236-883E19CA660D}">
  <ds:schemaRefs>
    <ds:schemaRef ds:uri="http://schemas.microsoft.com/sharepoint/v3/contenttype/forms"/>
  </ds:schemaRefs>
</ds:datastoreItem>
</file>

<file path=customXml/itemProps3.xml><?xml version="1.0" encoding="utf-8"?>
<ds:datastoreItem xmlns:ds="http://schemas.openxmlformats.org/officeDocument/2006/customXml" ds:itemID="{DDDD1677-ED9E-4054-B90A-7CB856C35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1551</Words>
  <Application>Microsoft Office PowerPoint</Application>
  <PresentationFormat>On-screen Show (16:10)</PresentationFormat>
  <Paragraphs>108</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EE Nobblee Regular</vt:lpstr>
      <vt:lpstr>Rubrik Light</vt:lpstr>
      <vt:lpstr>EE Nobblee Light</vt:lpstr>
      <vt:lpstr>Rubrik Regular</vt:lpstr>
      <vt:lpstr>EE 2007 Template</vt:lpstr>
      <vt:lpstr>1_EE 2007 Template</vt:lpstr>
      <vt:lpstr>EE PERK Registration and order process for customers using the perk discount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EE PERK</vt:lpstr>
      <vt:lpstr>PowerPoint Presentation</vt:lpstr>
      <vt:lpstr>PowerPoint Presentation</vt:lpstr>
      <vt:lpstr>PowerPoint Presentation</vt:lpstr>
      <vt:lpstr>APPENDIX</vt:lpstr>
      <vt:lpstr>FAQs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PERK Registration and order process for customers using the perk discount</dc:title>
  <dc:creator/>
  <cp:lastModifiedBy/>
  <cp:revision>2</cp:revision>
  <dcterms:created xsi:type="dcterms:W3CDTF">2013-02-11T10:55:55Z</dcterms:created>
  <dcterms:modified xsi:type="dcterms:W3CDTF">2021-04-21T14:54:07Z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0x0101005E47C28B9883F34C952918FA865367E7</vt:lpwstr>
  </property>
  <property fmtid="{D5CDD505-2E9C-101B-9397-08002B2CF9AE}" pid="3" name="MSIP_Label_55818d02-8d25-4bb9-b27c-e4db64670887_Enabled">
    <vt:lpwstr>true</vt:lpwstr>
  </property>
  <property fmtid="{D5CDD505-2E9C-101B-9397-08002B2CF9AE}" pid="4" name="MSIP_Label_55818d02-8d25-4bb9-b27c-e4db64670887_SetDate">
    <vt:lpwstr>2021-02-11T09:08:09Z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2102be8a-3f88-498e-abac-07e2ffcb7b89</vt:lpwstr>
  </property>
  <property fmtid="{D5CDD505-2E9C-101B-9397-08002B2CF9AE}" pid="9" name="MSIP_Label_55818d02-8d25-4bb9-b27c-e4db64670887_ContentBits">
    <vt:lpwstr>0</vt:lpwstr>
  </property>
  <property fmtid="{D5CDD505-2E9C-101B-9397-08002B2CF9AE}" pid="10" name="MSIP_Label_ba2ef5eb-f4dc-4350-b858-3238ea3234a5_Enabled">
    <vt:lpwstr>true</vt:lpwstr>
  </property>
  <property fmtid="{D5CDD505-2E9C-101B-9397-08002B2CF9AE}" pid="11" name="MSIP_Label_ba2ef5eb-f4dc-4350-b858-3238ea3234a5_SetDate">
    <vt:lpwstr>2021-04-21T14:37:47Z</vt:lpwstr>
  </property>
  <property fmtid="{D5CDD505-2E9C-101B-9397-08002B2CF9AE}" pid="12" name="MSIP_Label_ba2ef5eb-f4dc-4350-b858-3238ea3234a5_Method">
    <vt:lpwstr>Standard</vt:lpwstr>
  </property>
  <property fmtid="{D5CDD505-2E9C-101B-9397-08002B2CF9AE}" pid="13" name="MSIP_Label_ba2ef5eb-f4dc-4350-b858-3238ea3234a5_Name">
    <vt:lpwstr>ba2ef5eb-f4dc-4350-b858-3238ea3234a5</vt:lpwstr>
  </property>
  <property fmtid="{D5CDD505-2E9C-101B-9397-08002B2CF9AE}" pid="14" name="MSIP_Label_ba2ef5eb-f4dc-4350-b858-3238ea3234a5_SiteId">
    <vt:lpwstr>15a81316-8630-4c4a-9d10-7a74fe05e6df</vt:lpwstr>
  </property>
  <property fmtid="{D5CDD505-2E9C-101B-9397-08002B2CF9AE}" pid="15" name="MSIP_Label_ba2ef5eb-f4dc-4350-b858-3238ea3234a5_ActionId">
    <vt:lpwstr>994409d4-55cc-4486-9d71-7de80949b70a</vt:lpwstr>
  </property>
  <property fmtid="{D5CDD505-2E9C-101B-9397-08002B2CF9AE}" pid="16" name="MSIP_Label_ba2ef5eb-f4dc-4350-b858-3238ea3234a5_ContentBits">
    <vt:lpwstr>0</vt:lpwstr>
  </property>
</Properties>
</file>